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9"/>
  </p:notesMasterIdLst>
  <p:sldIdLst>
    <p:sldId id="296" r:id="rId12"/>
    <p:sldId id="297" r:id="rId13"/>
    <p:sldId id="306" r:id="rId14"/>
    <p:sldId id="335" r:id="rId15"/>
    <p:sldId id="299" r:id="rId16"/>
    <p:sldId id="324" r:id="rId17"/>
    <p:sldId id="329" r:id="rId18"/>
    <p:sldId id="320" r:id="rId19"/>
    <p:sldId id="321" r:id="rId20"/>
    <p:sldId id="323" r:id="rId21"/>
    <p:sldId id="331" r:id="rId22"/>
    <p:sldId id="325" r:id="rId23"/>
    <p:sldId id="330" r:id="rId24"/>
    <p:sldId id="332" r:id="rId25"/>
    <p:sldId id="333" r:id="rId26"/>
    <p:sldId id="334" r:id="rId27"/>
    <p:sldId id="31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4EB413E-E0D0-4589-B581-4194CF7E17AF}">
          <p14:sldIdLst>
            <p14:sldId id="296"/>
            <p14:sldId id="297"/>
            <p14:sldId id="306"/>
            <p14:sldId id="335"/>
            <p14:sldId id="299"/>
            <p14:sldId id="324"/>
            <p14:sldId id="329"/>
            <p14:sldId id="320"/>
            <p14:sldId id="321"/>
            <p14:sldId id="323"/>
            <p14:sldId id="331"/>
            <p14:sldId id="325"/>
            <p14:sldId id="330"/>
            <p14:sldId id="332"/>
            <p14:sldId id="333"/>
            <p14:sldId id="334"/>
          </p14:sldIdLst>
        </p14:section>
        <p14:section name="Untitled Section" id="{F8F10060-3EBB-4E0F-8FAE-76B3A106FD26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>
        <p:scale>
          <a:sx n="90" d="100"/>
          <a:sy n="90" d="100"/>
        </p:scale>
        <p:origin x="996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40ED6C0A-A6C6-492A-BBC6-550A95DE9155}"/>
    <pc:docChg chg="undo custSel addSld delSld modSld sldOrd modSection">
      <pc:chgData name="James Clegg" userId="c6df1435-7a36-4b38-be4d-16e68e91152f" providerId="ADAL" clId="{40ED6C0A-A6C6-492A-BBC6-550A95DE9155}" dt="2020-11-13T17:02:00.618" v="2367" actId="20577"/>
      <pc:docMkLst>
        <pc:docMk/>
      </pc:docMkLst>
      <pc:sldChg chg="del">
        <pc:chgData name="James Clegg" userId="c6df1435-7a36-4b38-be4d-16e68e91152f" providerId="ADAL" clId="{40ED6C0A-A6C6-492A-BBC6-550A95DE9155}" dt="2020-11-13T14:01:43.399" v="751" actId="2696"/>
        <pc:sldMkLst>
          <pc:docMk/>
          <pc:sldMk cId="3782242679" sldId="301"/>
        </pc:sldMkLst>
      </pc:sldChg>
      <pc:sldChg chg="addSp delSp modSp delAnim modAnim">
        <pc:chgData name="James Clegg" userId="c6df1435-7a36-4b38-be4d-16e68e91152f" providerId="ADAL" clId="{40ED6C0A-A6C6-492A-BBC6-550A95DE9155}" dt="2020-11-13T16:48:18.486" v="2271" actId="20577"/>
        <pc:sldMkLst>
          <pc:docMk/>
          <pc:sldMk cId="391481617" sldId="306"/>
        </pc:sldMkLst>
        <pc:spChg chg="mod">
          <ac:chgData name="James Clegg" userId="c6df1435-7a36-4b38-be4d-16e68e91152f" providerId="ADAL" clId="{40ED6C0A-A6C6-492A-BBC6-550A95DE9155}" dt="2020-11-13T16:48:18.486" v="2271" actId="20577"/>
          <ac:spMkLst>
            <pc:docMk/>
            <pc:sldMk cId="391481617" sldId="306"/>
            <ac:spMk id="2" creationId="{00000000-0000-0000-0000-000000000000}"/>
          </ac:spMkLst>
        </pc:spChg>
        <pc:spChg chg="del mod">
          <ac:chgData name="James Clegg" userId="c6df1435-7a36-4b38-be4d-16e68e91152f" providerId="ADAL" clId="{40ED6C0A-A6C6-492A-BBC6-550A95DE9155}" dt="2020-11-13T16:44:38.213" v="2183" actId="478"/>
          <ac:spMkLst>
            <pc:docMk/>
            <pc:sldMk cId="391481617" sldId="306"/>
            <ac:spMk id="6" creationId="{D3230EC9-4FD2-47B1-9453-4F09DBCC4A42}"/>
          </ac:spMkLst>
        </pc:spChg>
        <pc:spChg chg="add del mod">
          <ac:chgData name="James Clegg" userId="c6df1435-7a36-4b38-be4d-16e68e91152f" providerId="ADAL" clId="{40ED6C0A-A6C6-492A-BBC6-550A95DE9155}" dt="2020-11-13T16:47:02.563" v="2228" actId="478"/>
          <ac:spMkLst>
            <pc:docMk/>
            <pc:sldMk cId="391481617" sldId="306"/>
            <ac:spMk id="18" creationId="{1D6FEC42-D9A8-430A-B5D6-7DBD96331B76}"/>
          </ac:spMkLst>
        </pc:spChg>
        <pc:spChg chg="del">
          <ac:chgData name="James Clegg" userId="c6df1435-7a36-4b38-be4d-16e68e91152f" providerId="ADAL" clId="{40ED6C0A-A6C6-492A-BBC6-550A95DE9155}" dt="2020-11-13T16:44:39.787" v="2184" actId="478"/>
          <ac:spMkLst>
            <pc:docMk/>
            <pc:sldMk cId="391481617" sldId="306"/>
            <ac:spMk id="25" creationId="{3F69D47B-5D09-471C-94FD-54F12D208601}"/>
          </ac:spMkLst>
        </pc:spChg>
        <pc:spChg chg="del">
          <ac:chgData name="James Clegg" userId="c6df1435-7a36-4b38-be4d-16e68e91152f" providerId="ADAL" clId="{40ED6C0A-A6C6-492A-BBC6-550A95DE9155}" dt="2020-11-13T16:44:36.980" v="2182" actId="478"/>
          <ac:spMkLst>
            <pc:docMk/>
            <pc:sldMk cId="391481617" sldId="306"/>
            <ac:spMk id="26" creationId="{1EA6F998-FCA1-4FB7-8E0D-21B86EBA4B8C}"/>
          </ac:spMkLst>
        </pc:spChg>
        <pc:graphicFrameChg chg="del">
          <ac:chgData name="James Clegg" userId="c6df1435-7a36-4b38-be4d-16e68e91152f" providerId="ADAL" clId="{40ED6C0A-A6C6-492A-BBC6-550A95DE9155}" dt="2020-11-13T16:47:16.700" v="2235" actId="478"/>
          <ac:graphicFrameMkLst>
            <pc:docMk/>
            <pc:sldMk cId="391481617" sldId="306"/>
            <ac:graphicFrameMk id="15" creationId="{00000000-0000-0000-0000-000000000000}"/>
          </ac:graphicFrameMkLst>
        </pc:graphicFrameChg>
        <pc:picChg chg="add del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4" creationId="{52A168A7-CAD6-431B-A2DF-F8D15232DEA4}"/>
          </ac:picMkLst>
        </pc:picChg>
        <pc:picChg chg="del">
          <ac:chgData name="James Clegg" userId="c6df1435-7a36-4b38-be4d-16e68e91152f" providerId="ADAL" clId="{40ED6C0A-A6C6-492A-BBC6-550A95DE9155}" dt="2020-11-13T12:37:24.882" v="2" actId="478"/>
          <ac:picMkLst>
            <pc:docMk/>
            <pc:sldMk cId="391481617" sldId="306"/>
            <ac:picMk id="5" creationId="{193AAF69-0C29-4FB7-9A0C-361884E1A951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2" creationId="{A18C0137-1FC2-496E-B0FE-67F350922595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3" creationId="{853F93E9-73DF-42DF-A773-86477499D99B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4" creationId="{AA38EAED-9AE9-4CDD-90AE-E0ABCAE3A08C}"/>
          </ac:picMkLst>
        </pc:picChg>
        <pc:picChg chg="del">
          <ac:chgData name="James Clegg" userId="c6df1435-7a36-4b38-be4d-16e68e91152f" providerId="ADAL" clId="{40ED6C0A-A6C6-492A-BBC6-550A95DE9155}" dt="2020-11-13T12:37:29.510" v="6" actId="478"/>
          <ac:picMkLst>
            <pc:docMk/>
            <pc:sldMk cId="391481617" sldId="306"/>
            <ac:picMk id="16" creationId="{E70EE78E-3E01-4CDE-BB53-7CF9D5DE7FFF}"/>
          </ac:picMkLst>
        </pc:picChg>
        <pc:picChg chg="add mod">
          <ac:chgData name="James Clegg" userId="c6df1435-7a36-4b38-be4d-16e68e91152f" providerId="ADAL" clId="{40ED6C0A-A6C6-492A-BBC6-550A95DE9155}" dt="2020-11-13T16:47:37.106" v="2250" actId="1035"/>
          <ac:picMkLst>
            <pc:docMk/>
            <pc:sldMk cId="391481617" sldId="306"/>
            <ac:picMk id="17" creationId="{B219E0B2-9B4B-422E-B26F-4CFFA7FCC52D}"/>
          </ac:picMkLst>
        </pc:picChg>
        <pc:picChg chg="del">
          <ac:chgData name="James Clegg" userId="c6df1435-7a36-4b38-be4d-16e68e91152f" providerId="ADAL" clId="{40ED6C0A-A6C6-492A-BBC6-550A95DE9155}" dt="2020-11-13T12:37:29.961" v="7" actId="478"/>
          <ac:picMkLst>
            <pc:docMk/>
            <pc:sldMk cId="391481617" sldId="306"/>
            <ac:picMk id="24" creationId="{6FF64A04-2C0A-401D-9ECC-32E9A812434D}"/>
          </ac:picMkLst>
        </pc:picChg>
      </pc:sldChg>
      <pc:sldChg chg="del">
        <pc:chgData name="James Clegg" userId="c6df1435-7a36-4b38-be4d-16e68e91152f" providerId="ADAL" clId="{40ED6C0A-A6C6-492A-BBC6-550A95DE9155}" dt="2020-11-13T16:08:50.221" v="1944" actId="2696"/>
        <pc:sldMkLst>
          <pc:docMk/>
          <pc:sldMk cId="1508375270" sldId="312"/>
        </pc:sldMkLst>
      </pc:sldChg>
      <pc:sldChg chg="del">
        <pc:chgData name="James Clegg" userId="c6df1435-7a36-4b38-be4d-16e68e91152f" providerId="ADAL" clId="{40ED6C0A-A6C6-492A-BBC6-550A95DE9155}" dt="2020-11-13T16:08:50.126" v="1943" actId="2696"/>
        <pc:sldMkLst>
          <pc:docMk/>
          <pc:sldMk cId="185056766" sldId="314"/>
        </pc:sldMkLst>
      </pc:sldChg>
      <pc:sldChg chg="modSp">
        <pc:chgData name="James Clegg" userId="c6df1435-7a36-4b38-be4d-16e68e91152f" providerId="ADAL" clId="{40ED6C0A-A6C6-492A-BBC6-550A95DE9155}" dt="2020-11-13T16:33:27.650" v="2118" actId="20577"/>
        <pc:sldMkLst>
          <pc:docMk/>
          <pc:sldMk cId="192419293" sldId="315"/>
        </pc:sldMkLst>
        <pc:spChg chg="mod">
          <ac:chgData name="James Clegg" userId="c6df1435-7a36-4b38-be4d-16e68e91152f" providerId="ADAL" clId="{40ED6C0A-A6C6-492A-BBC6-550A95DE9155}" dt="2020-11-13T16:33:27.650" v="2118" actId="20577"/>
          <ac:spMkLst>
            <pc:docMk/>
            <pc:sldMk cId="192419293" sldId="315"/>
            <ac:spMk id="3" creationId="{00000000-0000-0000-0000-000000000000}"/>
          </ac:spMkLst>
        </pc:spChg>
      </pc:sldChg>
      <pc:sldChg chg="addSp delSp modSp add del">
        <pc:chgData name="James Clegg" userId="c6df1435-7a36-4b38-be4d-16e68e91152f" providerId="ADAL" clId="{40ED6C0A-A6C6-492A-BBC6-550A95DE9155}" dt="2020-11-13T16:48:55.264" v="2278" actId="2696"/>
        <pc:sldMkLst>
          <pc:docMk/>
          <pc:sldMk cId="1446703114" sldId="319"/>
        </pc:sldMkLst>
        <pc:spChg chg="mod">
          <ac:chgData name="James Clegg" userId="c6df1435-7a36-4b38-be4d-16e68e91152f" providerId="ADAL" clId="{40ED6C0A-A6C6-492A-BBC6-550A95DE9155}" dt="2020-11-13T12:39:23.961" v="56" actId="20577"/>
          <ac:spMkLst>
            <pc:docMk/>
            <pc:sldMk cId="1446703114" sldId="319"/>
            <ac:spMk id="2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2:39:51.020" v="65" actId="20577"/>
          <ac:spMkLst>
            <pc:docMk/>
            <pc:sldMk cId="1446703114" sldId="319"/>
            <ac:spMk id="20" creationId="{34DD783B-7BB2-4E0C-8150-BC314BA100E4}"/>
          </ac:spMkLst>
        </pc:spChg>
        <pc:spChg chg="mod">
          <ac:chgData name="James Clegg" userId="c6df1435-7a36-4b38-be4d-16e68e91152f" providerId="ADAL" clId="{40ED6C0A-A6C6-492A-BBC6-550A95DE9155}" dt="2020-11-13T12:40:11.728" v="74" actId="1076"/>
          <ac:spMkLst>
            <pc:docMk/>
            <pc:sldMk cId="1446703114" sldId="319"/>
            <ac:spMk id="21" creationId="{093F16BD-7D84-4612-875C-B1A9A57CFA70}"/>
          </ac:spMkLst>
        </pc:spChg>
        <pc:spChg chg="mod">
          <ac:chgData name="James Clegg" userId="c6df1435-7a36-4b38-be4d-16e68e91152f" providerId="ADAL" clId="{40ED6C0A-A6C6-492A-BBC6-550A95DE9155}" dt="2020-11-13T12:40:11.728" v="74" actId="1076"/>
          <ac:spMkLst>
            <pc:docMk/>
            <pc:sldMk cId="1446703114" sldId="319"/>
            <ac:spMk id="22" creationId="{312E8A9F-976D-4CD1-948A-894DE8104A7B}"/>
          </ac:spMkLst>
        </pc:spChg>
        <pc:picChg chg="del">
          <ac:chgData name="James Clegg" userId="c6df1435-7a36-4b38-be4d-16e68e91152f" providerId="ADAL" clId="{40ED6C0A-A6C6-492A-BBC6-550A95DE9155}" dt="2020-11-13T12:39:20.529" v="49" actId="478"/>
          <ac:picMkLst>
            <pc:docMk/>
            <pc:sldMk cId="1446703114" sldId="319"/>
            <ac:picMk id="5" creationId="{193AAF69-0C29-4FB7-9A0C-361884E1A951}"/>
          </ac:picMkLst>
        </pc:picChg>
        <pc:picChg chg="del">
          <ac:chgData name="James Clegg" userId="c6df1435-7a36-4b38-be4d-16e68e91152f" providerId="ADAL" clId="{40ED6C0A-A6C6-492A-BBC6-550A95DE9155}" dt="2020-11-13T12:39:20.529" v="49" actId="478"/>
          <ac:picMkLst>
            <pc:docMk/>
            <pc:sldMk cId="1446703114" sldId="319"/>
            <ac:picMk id="16" creationId="{E70EE78E-3E01-4CDE-BB53-7CF9D5DE7FFF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3" creationId="{9827586B-D471-403C-9248-2EBCAE7112CC}"/>
          </ac:picMkLst>
        </pc:picChg>
        <pc:picChg chg="del">
          <ac:chgData name="James Clegg" userId="c6df1435-7a36-4b38-be4d-16e68e91152f" providerId="ADAL" clId="{40ED6C0A-A6C6-492A-BBC6-550A95DE9155}" dt="2020-11-13T12:39:20.529" v="49" actId="478"/>
          <ac:picMkLst>
            <pc:docMk/>
            <pc:sldMk cId="1446703114" sldId="319"/>
            <ac:picMk id="24" creationId="{6FF64A04-2C0A-401D-9ECC-32E9A812434D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7" creationId="{2C43FC38-338F-47DF-BC78-9158F0592CF1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8" creationId="{5CC6850F-CBB2-401E-8F87-8B1B4A86D1C0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29" creationId="{496378C9-E061-4E66-9191-99BBB6F44D1F}"/>
          </ac:picMkLst>
        </pc:picChg>
        <pc:picChg chg="add">
          <ac:chgData name="James Clegg" userId="c6df1435-7a36-4b38-be4d-16e68e91152f" providerId="ADAL" clId="{40ED6C0A-A6C6-492A-BBC6-550A95DE9155}" dt="2020-11-13T12:39:20.812" v="50"/>
          <ac:picMkLst>
            <pc:docMk/>
            <pc:sldMk cId="1446703114" sldId="319"/>
            <ac:picMk id="30" creationId="{C4568BDC-3A3A-4A14-A1D1-76B066EE6172}"/>
          </ac:picMkLst>
        </pc:picChg>
      </pc:sldChg>
      <pc:sldChg chg="modSp">
        <pc:chgData name="James Clegg" userId="c6df1435-7a36-4b38-be4d-16e68e91152f" providerId="ADAL" clId="{40ED6C0A-A6C6-492A-BBC6-550A95DE9155}" dt="2020-11-13T13:51:35.331" v="587" actId="20577"/>
        <pc:sldMkLst>
          <pc:docMk/>
          <pc:sldMk cId="2175219745" sldId="320"/>
        </pc:sldMkLst>
        <pc:spChg chg="mod">
          <ac:chgData name="James Clegg" userId="c6df1435-7a36-4b38-be4d-16e68e91152f" providerId="ADAL" clId="{40ED6C0A-A6C6-492A-BBC6-550A95DE9155}" dt="2020-11-13T13:50:28.758" v="544" actId="20577"/>
          <ac:spMkLst>
            <pc:docMk/>
            <pc:sldMk cId="2175219745" sldId="320"/>
            <ac:spMk id="10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1.150" v="545" actId="20577"/>
          <ac:spMkLst>
            <pc:docMk/>
            <pc:sldMk cId="2175219745" sldId="320"/>
            <ac:spMk id="2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3.818" v="547" actId="20577"/>
          <ac:spMkLst>
            <pc:docMk/>
            <pc:sldMk cId="2175219745" sldId="320"/>
            <ac:spMk id="25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6.212" v="549" actId="20577"/>
          <ac:spMkLst>
            <pc:docMk/>
            <pc:sldMk cId="2175219745" sldId="320"/>
            <ac:spMk id="2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38.686" v="551" actId="20577"/>
          <ac:spMkLst>
            <pc:docMk/>
            <pc:sldMk cId="2175219745" sldId="320"/>
            <ac:spMk id="28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1.097" v="553" actId="20577"/>
          <ac:spMkLst>
            <pc:docMk/>
            <pc:sldMk cId="2175219745" sldId="320"/>
            <ac:spMk id="2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3.939" v="555" actId="20577"/>
          <ac:spMkLst>
            <pc:docMk/>
            <pc:sldMk cId="2175219745" sldId="320"/>
            <ac:spMk id="30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6.864" v="557" actId="20577"/>
          <ac:spMkLst>
            <pc:docMk/>
            <pc:sldMk cId="2175219745" sldId="320"/>
            <ac:spMk id="31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49.578" v="559" actId="20577"/>
          <ac:spMkLst>
            <pc:docMk/>
            <pc:sldMk cId="2175219745" sldId="320"/>
            <ac:spMk id="32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51.509" v="560" actId="20577"/>
          <ac:spMkLst>
            <pc:docMk/>
            <pc:sldMk cId="2175219745" sldId="320"/>
            <ac:spMk id="33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54.727" v="562" actId="20577"/>
          <ac:spMkLst>
            <pc:docMk/>
            <pc:sldMk cId="2175219745" sldId="320"/>
            <ac:spMk id="5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0:57.038" v="565" actId="20577"/>
          <ac:spMkLst>
            <pc:docMk/>
            <pc:sldMk cId="2175219745" sldId="320"/>
            <ac:spMk id="55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35.331" v="587" actId="20577"/>
          <ac:spMkLst>
            <pc:docMk/>
            <pc:sldMk cId="2175219745" sldId="320"/>
            <ac:spMk id="58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32.999" v="586" actId="20577"/>
          <ac:spMkLst>
            <pc:docMk/>
            <pc:sldMk cId="2175219745" sldId="320"/>
            <ac:spMk id="5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30.524" v="585" actId="20577"/>
          <ac:spMkLst>
            <pc:docMk/>
            <pc:sldMk cId="2175219745" sldId="320"/>
            <ac:spMk id="60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27.572" v="583" actId="20577"/>
          <ac:spMkLst>
            <pc:docMk/>
            <pc:sldMk cId="2175219745" sldId="320"/>
            <ac:spMk id="61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23.586" v="581" actId="20577"/>
          <ac:spMkLst>
            <pc:docMk/>
            <pc:sldMk cId="2175219745" sldId="320"/>
            <ac:spMk id="62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20.579" v="579" actId="20577"/>
          <ac:spMkLst>
            <pc:docMk/>
            <pc:sldMk cId="2175219745" sldId="320"/>
            <ac:spMk id="63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16.310" v="577" actId="20577"/>
          <ac:spMkLst>
            <pc:docMk/>
            <pc:sldMk cId="2175219745" sldId="320"/>
            <ac:spMk id="6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13.748" v="575" actId="20577"/>
          <ac:spMkLst>
            <pc:docMk/>
            <pc:sldMk cId="2175219745" sldId="320"/>
            <ac:spMk id="65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10.790" v="573" actId="20577"/>
          <ac:spMkLst>
            <pc:docMk/>
            <pc:sldMk cId="2175219745" sldId="320"/>
            <ac:spMk id="6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08.072" v="571" actId="20577"/>
          <ac:spMkLst>
            <pc:docMk/>
            <pc:sldMk cId="2175219745" sldId="320"/>
            <ac:spMk id="67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05.185" v="570" actId="20577"/>
          <ac:spMkLst>
            <pc:docMk/>
            <pc:sldMk cId="2175219745" sldId="320"/>
            <ac:spMk id="7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01.761" v="568" actId="20577"/>
          <ac:spMkLst>
            <pc:docMk/>
            <pc:sldMk cId="2175219745" sldId="320"/>
            <ac:spMk id="80" creationId="{00000000-0000-0000-0000-000000000000}"/>
          </ac:spMkLst>
        </pc:spChg>
      </pc:sldChg>
      <pc:sldChg chg="modSp modAnim">
        <pc:chgData name="James Clegg" userId="c6df1435-7a36-4b38-be4d-16e68e91152f" providerId="ADAL" clId="{40ED6C0A-A6C6-492A-BBC6-550A95DE9155}" dt="2020-11-13T13:54:43.049" v="649"/>
        <pc:sldMkLst>
          <pc:docMk/>
          <pc:sldMk cId="855103528" sldId="321"/>
        </pc:sldMkLst>
        <pc:spChg chg="mod">
          <ac:chgData name="James Clegg" userId="c6df1435-7a36-4b38-be4d-16e68e91152f" providerId="ADAL" clId="{40ED6C0A-A6C6-492A-BBC6-550A95DE9155}" dt="2020-11-13T13:51:46.897" v="589" actId="20577"/>
          <ac:spMkLst>
            <pc:docMk/>
            <pc:sldMk cId="855103528" sldId="321"/>
            <ac:spMk id="28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48.927" v="590" actId="20577"/>
          <ac:spMkLst>
            <pc:docMk/>
            <pc:sldMk cId="855103528" sldId="321"/>
            <ac:spMk id="33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2:04.243" v="596" actId="20577"/>
          <ac:spMkLst>
            <pc:docMk/>
            <pc:sldMk cId="855103528" sldId="321"/>
            <ac:spMk id="8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3:01.098" v="603" actId="20577"/>
          <ac:spMkLst>
            <pc:docMk/>
            <pc:sldMk cId="855103528" sldId="321"/>
            <ac:spMk id="86" creationId="{00000000-0000-0000-0000-000000000000}"/>
          </ac:spMkLst>
        </pc:spChg>
        <pc:picChg chg="mod">
          <ac:chgData name="James Clegg" userId="c6df1435-7a36-4b38-be4d-16e68e91152f" providerId="ADAL" clId="{40ED6C0A-A6C6-492A-BBC6-550A95DE9155}" dt="2020-11-13T13:52:09.475" v="597" actId="1076"/>
          <ac:picMkLst>
            <pc:docMk/>
            <pc:sldMk cId="855103528" sldId="321"/>
            <ac:picMk id="11" creationId="{00000000-0000-0000-0000-000000000000}"/>
          </ac:picMkLst>
        </pc:picChg>
      </pc:sldChg>
      <pc:sldChg chg="modSp modAnim">
        <pc:chgData name="James Clegg" userId="c6df1435-7a36-4b38-be4d-16e68e91152f" providerId="ADAL" clId="{40ED6C0A-A6C6-492A-BBC6-550A95DE9155}" dt="2020-11-13T13:55:09.713" v="650"/>
        <pc:sldMkLst>
          <pc:docMk/>
          <pc:sldMk cId="4034560275" sldId="323"/>
        </pc:sldMkLst>
        <pc:spChg chg="mod">
          <ac:chgData name="James Clegg" userId="c6df1435-7a36-4b38-be4d-16e68e91152f" providerId="ADAL" clId="{40ED6C0A-A6C6-492A-BBC6-550A95DE9155}" dt="2020-11-13T13:53:09.586" v="607" actId="20577"/>
          <ac:spMkLst>
            <pc:docMk/>
            <pc:sldMk cId="4034560275" sldId="323"/>
            <ac:spMk id="34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4:07.294" v="646" actId="1038"/>
          <ac:spMkLst>
            <pc:docMk/>
            <pc:sldMk cId="4034560275" sldId="323"/>
            <ac:spMk id="3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58.681" v="594" actId="20577"/>
          <ac:spMkLst>
            <pc:docMk/>
            <pc:sldMk cId="4034560275" sldId="323"/>
            <ac:spMk id="3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1:54.995" v="592" actId="20577"/>
          <ac:spMkLst>
            <pc:docMk/>
            <pc:sldMk cId="4034560275" sldId="323"/>
            <ac:spMk id="40" creationId="{00000000-0000-0000-0000-000000000000}"/>
          </ac:spMkLst>
        </pc:spChg>
        <pc:picChg chg="mod">
          <ac:chgData name="James Clegg" userId="c6df1435-7a36-4b38-be4d-16e68e91152f" providerId="ADAL" clId="{40ED6C0A-A6C6-492A-BBC6-550A95DE9155}" dt="2020-11-13T13:53:21.875" v="608" actId="1076"/>
          <ac:picMkLst>
            <pc:docMk/>
            <pc:sldMk cId="4034560275" sldId="323"/>
            <ac:picMk id="41" creationId="{00000000-0000-0000-0000-000000000000}"/>
          </ac:picMkLst>
        </pc:picChg>
      </pc:sldChg>
      <pc:sldChg chg="addSp delSp modSp delAnim modAnim">
        <pc:chgData name="James Clegg" userId="c6df1435-7a36-4b38-be4d-16e68e91152f" providerId="ADAL" clId="{40ED6C0A-A6C6-492A-BBC6-550A95DE9155}" dt="2020-11-13T13:49:24.378" v="543" actId="1076"/>
        <pc:sldMkLst>
          <pc:docMk/>
          <pc:sldMk cId="1311242954" sldId="324"/>
        </pc:sldMkLst>
        <pc:spChg chg="mod">
          <ac:chgData name="James Clegg" userId="c6df1435-7a36-4b38-be4d-16e68e91152f" providerId="ADAL" clId="{40ED6C0A-A6C6-492A-BBC6-550A95DE9155}" dt="2020-11-13T13:46:14.863" v="515" actId="1076"/>
          <ac:spMkLst>
            <pc:docMk/>
            <pc:sldMk cId="1311242954" sldId="324"/>
            <ac:spMk id="5" creationId="{BB1DE1F1-1C36-40EA-9329-6BAD59B8B441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" creationId="{26D47A87-B6C2-4D89-AC2B-27B343C284A1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1" creationId="{9AB2C823-EF8D-411E-ACD9-38DF2CEEA00E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2" creationId="{3B988C8F-43C3-4FF5-A74C-E21D6BE36ADB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3" creationId="{3D8B601C-AE3A-45B0-B4FA-EC02CA086714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4" creationId="{B2645C65-91CA-4806-88D0-32F4D7189D5A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5" creationId="{8A36ED5F-71E7-4D16-B90A-F79DA2333D62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6" creationId="{12E23819-04FB-4C20-830C-67B605AE1D02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7" creationId="{A007CA33-C51D-4D61-AF6B-3FF79FBAF203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8" creationId="{EA0EBBFE-0A62-433C-B831-062E94E64443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19" creationId="{B4388ABF-79B4-4B0E-8843-A42753273183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20" creationId="{CAE4FA60-4628-4C97-8201-4E64F0DD918C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21" creationId="{CF03BFE5-9DC4-4C6B-A2D0-15C74BB868C4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2" creationId="{A6BA9E1D-F764-4F33-9D57-EE27694F9113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3" creationId="{6E4B2613-C757-4609-8C7C-C37D3F51EDBA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4" creationId="{3026EFF9-6D25-4C59-84EE-7D9E8624EEEE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5" creationId="{4B341A80-4EFC-496F-8276-D51102B8D8CA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6" creationId="{86A892C2-B7FD-4F35-830E-2A46C7A1F395}"/>
          </ac:spMkLst>
        </pc:spChg>
        <pc:spChg chg="del">
          <ac:chgData name="James Clegg" userId="c6df1435-7a36-4b38-be4d-16e68e91152f" providerId="ADAL" clId="{40ED6C0A-A6C6-492A-BBC6-550A95DE9155}" dt="2020-11-13T13:47:00.549" v="527" actId="478"/>
          <ac:spMkLst>
            <pc:docMk/>
            <pc:sldMk cId="1311242954" sldId="324"/>
            <ac:spMk id="27" creationId="{BE60F6F6-B475-4CC1-A79B-529DCD874FF9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28" creationId="{C447DF4E-8392-4063-A13C-FEEE02C4B709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0" creationId="{A4C90A2E-9BEF-429D-97DB-69C873F37557}"/>
          </ac:spMkLst>
        </pc:spChg>
        <pc:spChg chg="del">
          <ac:chgData name="James Clegg" userId="c6df1435-7a36-4b38-be4d-16e68e91152f" providerId="ADAL" clId="{40ED6C0A-A6C6-492A-BBC6-550A95DE9155}" dt="2020-11-13T13:46:48.037" v="524" actId="478"/>
          <ac:spMkLst>
            <pc:docMk/>
            <pc:sldMk cId="1311242954" sldId="324"/>
            <ac:spMk id="31" creationId="{31A7DC2B-98BC-4704-BC75-036D1778A3EB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2" creationId="{C7B00E66-966B-4308-8343-DA2897408DFC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3" creationId="{25498936-6639-4BF5-B829-5E773612A4D1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4" creationId="{AFDAAC35-16A0-43F2-BF40-18A6B7C4A1CB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5" creationId="{7A51E06C-A8AB-40A9-B54E-22A6B3060095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6" creationId="{055CDCB0-5355-4167-A9E1-6308FD124989}"/>
          </ac:spMkLst>
        </pc:spChg>
        <pc:spChg chg="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37" creationId="{4FEC7A64-07F9-475D-889F-25ADA3FFF3F5}"/>
          </ac:spMkLst>
        </pc:spChg>
        <pc:spChg chg="mod">
          <ac:chgData name="James Clegg" userId="c6df1435-7a36-4b38-be4d-16e68e91152f" providerId="ADAL" clId="{40ED6C0A-A6C6-492A-BBC6-550A95DE9155}" dt="2020-11-13T13:46:23.037" v="517" actId="20577"/>
          <ac:spMkLst>
            <pc:docMk/>
            <pc:sldMk cId="1311242954" sldId="324"/>
            <ac:spMk id="38" creationId="{953D06F8-0E0B-4D0D-914C-F0F0D2DE394F}"/>
          </ac:spMkLst>
        </pc:spChg>
        <pc:spChg chg="mod">
          <ac:chgData name="James Clegg" userId="c6df1435-7a36-4b38-be4d-16e68e91152f" providerId="ADAL" clId="{40ED6C0A-A6C6-492A-BBC6-550A95DE9155}" dt="2020-11-13T13:46:26.663" v="519" actId="20577"/>
          <ac:spMkLst>
            <pc:docMk/>
            <pc:sldMk cId="1311242954" sldId="324"/>
            <ac:spMk id="39" creationId="{F4496593-DDEC-4DD1-BD19-8579638D99DC}"/>
          </ac:spMkLst>
        </pc:spChg>
        <pc:spChg chg="mod">
          <ac:chgData name="James Clegg" userId="c6df1435-7a36-4b38-be4d-16e68e91152f" providerId="ADAL" clId="{40ED6C0A-A6C6-492A-BBC6-550A95DE9155}" dt="2020-11-13T13:46:33.889" v="523" actId="20577"/>
          <ac:spMkLst>
            <pc:docMk/>
            <pc:sldMk cId="1311242954" sldId="324"/>
            <ac:spMk id="40" creationId="{C4C1D47F-1548-4613-A680-9FE6C0A3B28A}"/>
          </ac:spMkLst>
        </pc:spChg>
        <pc:spChg chg="mod">
          <ac:chgData name="James Clegg" userId="c6df1435-7a36-4b38-be4d-16e68e91152f" providerId="ADAL" clId="{40ED6C0A-A6C6-492A-BBC6-550A95DE9155}" dt="2020-11-13T13:46:30.741" v="521" actId="20577"/>
          <ac:spMkLst>
            <pc:docMk/>
            <pc:sldMk cId="1311242954" sldId="324"/>
            <ac:spMk id="41" creationId="{DF052A11-D760-4AE4-B098-44EB7D653873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4" creationId="{4992254C-C25E-4E37-B65D-5F4321F2CF15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5" creationId="{600D7806-84E3-4C0C-B63D-479A3FD422A4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6" creationId="{1E8FC239-3596-4FF5-9ED1-6EC759F06C17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7" creationId="{FACB84D6-9732-4DC2-85A7-EB64265501B9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8" creationId="{FB452E8B-5C77-41B6-8CDF-73CBF694B092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69" creationId="{BAA09591-F23F-4D4E-846B-24C7CDD0E6A3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0" creationId="{6EF3376C-4355-4D89-96E8-C3E268BBB107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1" creationId="{1F0C2D8B-7D61-4E1F-B271-1BF61C6D923D}"/>
          </ac:spMkLst>
        </pc:spChg>
        <pc:spChg chg="add mod">
          <ac:chgData name="James Clegg" userId="c6df1435-7a36-4b38-be4d-16e68e91152f" providerId="ADAL" clId="{40ED6C0A-A6C6-492A-BBC6-550A95DE9155}" dt="2020-11-13T13:49:24.378" v="543" actId="1076"/>
          <ac:spMkLst>
            <pc:docMk/>
            <pc:sldMk cId="1311242954" sldId="324"/>
            <ac:spMk id="72" creationId="{046F1910-A087-48D9-9832-F70BC097C602}"/>
          </ac:spMkLst>
        </pc:spChg>
        <pc:grpChg chg="add mod">
          <ac:chgData name="James Clegg" userId="c6df1435-7a36-4b38-be4d-16e68e91152f" providerId="ADAL" clId="{40ED6C0A-A6C6-492A-BBC6-550A95DE9155}" dt="2020-11-13T13:46:04.645" v="511" actId="554"/>
          <ac:grpSpMkLst>
            <pc:docMk/>
            <pc:sldMk cId="1311242954" sldId="324"/>
            <ac:grpSpMk id="6" creationId="{91F30F9C-3EAA-4143-8BB6-17CFA89B5EE8}"/>
          </ac:grpSpMkLst>
        </pc:grpChg>
        <pc:grpChg chg="add mod">
          <ac:chgData name="James Clegg" userId="c6df1435-7a36-4b38-be4d-16e68e91152f" providerId="ADAL" clId="{40ED6C0A-A6C6-492A-BBC6-550A95DE9155}" dt="2020-11-13T13:46:04.645" v="511" actId="554"/>
          <ac:grpSpMkLst>
            <pc:docMk/>
            <pc:sldMk cId="1311242954" sldId="324"/>
            <ac:grpSpMk id="53" creationId="{64C7298C-2216-4BFF-953B-9185A89D625B}"/>
          </ac:grpSpMkLst>
        </pc:grpChg>
        <pc:picChg chg="del">
          <ac:chgData name="James Clegg" userId="c6df1435-7a36-4b38-be4d-16e68e91152f" providerId="ADAL" clId="{40ED6C0A-A6C6-492A-BBC6-550A95DE9155}" dt="2020-11-13T13:44:48.127" v="502" actId="478"/>
          <ac:picMkLst>
            <pc:docMk/>
            <pc:sldMk cId="1311242954" sldId="324"/>
            <ac:picMk id="2" creationId="{A4AC0702-F683-4790-B322-47077126E7BC}"/>
          </ac:picMkLst>
        </pc:picChg>
        <pc:picChg chg="del">
          <ac:chgData name="James Clegg" userId="c6df1435-7a36-4b38-be4d-16e68e91152f" providerId="ADAL" clId="{40ED6C0A-A6C6-492A-BBC6-550A95DE9155}" dt="2020-11-13T13:44:48.127" v="502" actId="478"/>
          <ac:picMkLst>
            <pc:docMk/>
            <pc:sldMk cId="1311242954" sldId="324"/>
            <ac:picMk id="3" creationId="{DC35DD43-9D1B-40D6-B32C-5A50148B1BB4}"/>
          </ac:picMkLst>
        </pc:picChg>
        <pc:picChg chg="del">
          <ac:chgData name="James Clegg" userId="c6df1435-7a36-4b38-be4d-16e68e91152f" providerId="ADAL" clId="{40ED6C0A-A6C6-492A-BBC6-550A95DE9155}" dt="2020-11-13T13:44:48.127" v="502" actId="478"/>
          <ac:picMkLst>
            <pc:docMk/>
            <pc:sldMk cId="1311242954" sldId="324"/>
            <ac:picMk id="4" creationId="{A5257B8A-09F0-4D6F-A289-9E6571D8B43A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2" creationId="{7D048F8E-83C9-43E1-B1AC-48BB2421DF6F}"/>
          </ac:picMkLst>
        </pc:picChg>
        <pc:picChg chg="add mod or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3" creationId="{0A9CEF4B-14B1-4995-B413-9F5A51E1C9B4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4" creationId="{3E521A78-68F4-4926-8527-76DCB3686A60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5" creationId="{A7C667DC-6EFC-40A8-BA3F-101CF9025BF5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6" creationId="{1073D024-68CB-4ABA-80A0-9F716751E17D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7" creationId="{3C204A98-28B2-4244-83E0-5DAE68F50B5B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8" creationId="{95632D35-1FA2-40DA-8CFB-1FA21FA9CFA7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49" creationId="{1417A8DF-378A-488C-8BE9-64FEBEA52952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50" creationId="{091D7D7A-FB5B-4B44-B7F0-0122B80EB5F4}"/>
          </ac:picMkLst>
        </pc:picChg>
        <pc:picChg chg="add mod">
          <ac:chgData name="James Clegg" userId="c6df1435-7a36-4b38-be4d-16e68e91152f" providerId="ADAL" clId="{40ED6C0A-A6C6-492A-BBC6-550A95DE9155}" dt="2020-11-13T13:44:44.375" v="501" actId="164"/>
          <ac:picMkLst>
            <pc:docMk/>
            <pc:sldMk cId="1311242954" sldId="324"/>
            <ac:picMk id="51" creationId="{887E4086-B516-43FC-A8C7-871086E5F55E}"/>
          </ac:picMkLst>
        </pc:picChg>
        <pc:picChg chg="add del mod">
          <ac:chgData name="James Clegg" userId="c6df1435-7a36-4b38-be4d-16e68e91152f" providerId="ADAL" clId="{40ED6C0A-A6C6-492A-BBC6-550A95DE9155}" dt="2020-11-13T13:45:54.436" v="508" actId="478"/>
          <ac:picMkLst>
            <pc:docMk/>
            <pc:sldMk cId="1311242954" sldId="324"/>
            <ac:picMk id="52" creationId="{FC1F01B7-ED31-470A-8C7B-7A32B25BBFD7}"/>
          </ac:picMkLst>
        </pc:picChg>
      </pc:sldChg>
      <pc:sldChg chg="addSp modSp modAnim">
        <pc:chgData name="James Clegg" userId="c6df1435-7a36-4b38-be4d-16e68e91152f" providerId="ADAL" clId="{40ED6C0A-A6C6-492A-BBC6-550A95DE9155}" dt="2020-11-13T15:23:13.396" v="1409"/>
        <pc:sldMkLst>
          <pc:docMk/>
          <pc:sldMk cId="2147704180" sldId="325"/>
        </pc:sldMkLst>
        <pc:spChg chg="mod">
          <ac:chgData name="James Clegg" userId="c6df1435-7a36-4b38-be4d-16e68e91152f" providerId="ADAL" clId="{40ED6C0A-A6C6-492A-BBC6-550A95DE9155}" dt="2020-11-13T13:56:48.650" v="683" actId="1076"/>
          <ac:spMkLst>
            <pc:docMk/>
            <pc:sldMk cId="2147704180" sldId="325"/>
            <ac:spMk id="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05.714" v="688" actId="20577"/>
          <ac:spMkLst>
            <pc:docMk/>
            <pc:sldMk cId="2147704180" sldId="325"/>
            <ac:spMk id="7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16.413" v="692" actId="20577"/>
          <ac:spMkLst>
            <pc:docMk/>
            <pc:sldMk cId="2147704180" sldId="325"/>
            <ac:spMk id="9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27.666" v="699" actId="20577"/>
          <ac:spMkLst>
            <pc:docMk/>
            <pc:sldMk cId="2147704180" sldId="325"/>
            <ac:spMk id="16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3:57:29.661" v="701" actId="20577"/>
          <ac:spMkLst>
            <pc:docMk/>
            <pc:sldMk cId="2147704180" sldId="325"/>
            <ac:spMk id="17" creationId="{00000000-0000-0000-0000-000000000000}"/>
          </ac:spMkLst>
        </pc:spChg>
        <pc:spChg chg="add mod">
          <ac:chgData name="James Clegg" userId="c6df1435-7a36-4b38-be4d-16e68e91152f" providerId="ADAL" clId="{40ED6C0A-A6C6-492A-BBC6-550A95DE9155}" dt="2020-11-13T13:57:52.029" v="711" actId="1076"/>
          <ac:spMkLst>
            <pc:docMk/>
            <pc:sldMk cId="2147704180" sldId="325"/>
            <ac:spMk id="18" creationId="{8252B405-7562-4D1B-B1EE-EF99995D6072}"/>
          </ac:spMkLst>
        </pc:spChg>
        <pc:spChg chg="add mod">
          <ac:chgData name="James Clegg" userId="c6df1435-7a36-4b38-be4d-16e68e91152f" providerId="ADAL" clId="{40ED6C0A-A6C6-492A-BBC6-550A95DE9155}" dt="2020-11-13T15:22:26.557" v="1397" actId="14100"/>
          <ac:spMkLst>
            <pc:docMk/>
            <pc:sldMk cId="2147704180" sldId="325"/>
            <ac:spMk id="20" creationId="{B48D6688-51AB-4797-9B53-C31229342A72}"/>
          </ac:spMkLst>
        </pc:spChg>
        <pc:spChg chg="add mod">
          <ac:chgData name="James Clegg" userId="c6df1435-7a36-4b38-be4d-16e68e91152f" providerId="ADAL" clId="{40ED6C0A-A6C6-492A-BBC6-550A95DE9155}" dt="2020-11-13T15:22:23.395" v="1396" actId="1076"/>
          <ac:spMkLst>
            <pc:docMk/>
            <pc:sldMk cId="2147704180" sldId="325"/>
            <ac:spMk id="21" creationId="{961F2221-444C-487C-BB84-491E81FB14AA}"/>
          </ac:spMkLst>
        </pc:spChg>
        <pc:graphicFrameChg chg="modGraphic">
          <ac:chgData name="James Clegg" userId="c6df1435-7a36-4b38-be4d-16e68e91152f" providerId="ADAL" clId="{40ED6C0A-A6C6-492A-BBC6-550A95DE9155}" dt="2020-11-13T13:56:06.509" v="679" actId="13219"/>
          <ac:graphicFrameMkLst>
            <pc:docMk/>
            <pc:sldMk cId="2147704180" sldId="325"/>
            <ac:graphicFrameMk id="12" creationId="{00000000-0000-0000-0000-000000000000}"/>
          </ac:graphicFrameMkLst>
        </pc:graphicFrameChg>
        <pc:picChg chg="add mod">
          <ac:chgData name="James Clegg" userId="c6df1435-7a36-4b38-be4d-16e68e91152f" providerId="ADAL" clId="{40ED6C0A-A6C6-492A-BBC6-550A95DE9155}" dt="2020-11-13T15:22:29.240" v="1398" actId="1076"/>
          <ac:picMkLst>
            <pc:docMk/>
            <pc:sldMk cId="2147704180" sldId="325"/>
            <ac:picMk id="19" creationId="{CF92D3A5-C21D-4469-B210-F70B2584C5BB}"/>
          </ac:picMkLst>
        </pc:picChg>
        <pc:cxnChg chg="mod">
          <ac:chgData name="James Clegg" userId="c6df1435-7a36-4b38-be4d-16e68e91152f" providerId="ADAL" clId="{40ED6C0A-A6C6-492A-BBC6-550A95DE9155}" dt="2020-11-13T13:56:48.650" v="683" actId="1076"/>
          <ac:cxnSpMkLst>
            <pc:docMk/>
            <pc:sldMk cId="2147704180" sldId="325"/>
            <ac:cxnSpMk id="8" creationId="{00000000-0000-0000-0000-000000000000}"/>
          </ac:cxnSpMkLst>
        </pc:cxnChg>
      </pc:sldChg>
      <pc:sldChg chg="del">
        <pc:chgData name="James Clegg" userId="c6df1435-7a36-4b38-be4d-16e68e91152f" providerId="ADAL" clId="{40ED6C0A-A6C6-492A-BBC6-550A95DE9155}" dt="2020-11-13T16:08:52.327" v="1947" actId="2696"/>
        <pc:sldMkLst>
          <pc:docMk/>
          <pc:sldMk cId="2801782534" sldId="326"/>
        </pc:sldMkLst>
      </pc:sldChg>
      <pc:sldChg chg="del">
        <pc:chgData name="James Clegg" userId="c6df1435-7a36-4b38-be4d-16e68e91152f" providerId="ADAL" clId="{40ED6C0A-A6C6-492A-BBC6-550A95DE9155}" dt="2020-11-13T16:08:50.326" v="1945" actId="2696"/>
        <pc:sldMkLst>
          <pc:docMk/>
          <pc:sldMk cId="2709700536" sldId="327"/>
        </pc:sldMkLst>
      </pc:sldChg>
      <pc:sldChg chg="del">
        <pc:chgData name="James Clegg" userId="c6df1435-7a36-4b38-be4d-16e68e91152f" providerId="ADAL" clId="{40ED6C0A-A6C6-492A-BBC6-550A95DE9155}" dt="2020-11-13T16:08:50.415" v="1946" actId="2696"/>
        <pc:sldMkLst>
          <pc:docMk/>
          <pc:sldMk cId="3677575658" sldId="328"/>
        </pc:sldMkLst>
      </pc:sldChg>
      <pc:sldChg chg="addSp delSp modSp add addAnim delAnim modAnim">
        <pc:chgData name="James Clegg" userId="c6df1435-7a36-4b38-be4d-16e68e91152f" providerId="ADAL" clId="{40ED6C0A-A6C6-492A-BBC6-550A95DE9155}" dt="2020-11-13T13:23:39.932" v="447"/>
        <pc:sldMkLst>
          <pc:docMk/>
          <pc:sldMk cId="4211029753" sldId="329"/>
        </pc:sldMkLst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26" creationId="{520A1288-036E-49B1-B0D0-AC08C9DDF63A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27" creationId="{80BF8284-9D10-4B52-81CD-9820A578D6CC}"/>
          </ac:spMkLst>
        </pc:spChg>
        <pc:spChg chg="add del mod">
          <ac:chgData name="James Clegg" userId="c6df1435-7a36-4b38-be4d-16e68e91152f" providerId="ADAL" clId="{40ED6C0A-A6C6-492A-BBC6-550A95DE9155}" dt="2020-11-13T12:57:20.357" v="132" actId="478"/>
          <ac:spMkLst>
            <pc:docMk/>
            <pc:sldMk cId="4211029753" sldId="329"/>
            <ac:spMk id="28" creationId="{1E8FC89E-0E4F-4B99-A43D-20AB7D96CCD1}"/>
          </ac:spMkLst>
        </pc:spChg>
        <pc:spChg chg="add del mod">
          <ac:chgData name="James Clegg" userId="c6df1435-7a36-4b38-be4d-16e68e91152f" providerId="ADAL" clId="{40ED6C0A-A6C6-492A-BBC6-550A95DE9155}" dt="2020-11-13T12:57:18.933" v="131" actId="478"/>
          <ac:spMkLst>
            <pc:docMk/>
            <pc:sldMk cId="4211029753" sldId="329"/>
            <ac:spMk id="29" creationId="{01BF4A48-761C-4192-A8B6-9B5A8222645F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0" creationId="{794B5699-0567-40D6-8FB8-E39BB409A710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1" creationId="{265E4CD7-B90F-44F1-9550-25203EB4A94E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2" creationId="{B8007E82-B106-4653-B257-6001F3CBFA17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3" creationId="{EEEDDA7A-A388-4617-88C0-D64F80586B8F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4" creationId="{DDD7B7E0-5E2B-4E3E-9D4C-B2709044FA9E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5" creationId="{BB97B984-ED64-439A-8AD8-5FBC2015BE0F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6" creationId="{6D2DEC04-9F55-4644-9D77-DC621D165598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7" creationId="{78F015B7-F078-4A66-843F-B1635D2C627D}"/>
          </ac:spMkLst>
        </pc:spChg>
        <pc:spChg chg="add del mod">
          <ac:chgData name="James Clegg" userId="c6df1435-7a36-4b38-be4d-16e68e91152f" providerId="ADAL" clId="{40ED6C0A-A6C6-492A-BBC6-550A95DE9155}" dt="2020-11-13T13:01:11.869" v="221" actId="478"/>
          <ac:spMkLst>
            <pc:docMk/>
            <pc:sldMk cId="4211029753" sldId="329"/>
            <ac:spMk id="38" creationId="{501FFB87-506B-427B-8820-13BFFBF9F257}"/>
          </ac:spMkLst>
        </pc:spChg>
        <pc:spChg chg="add mod">
          <ac:chgData name="James Clegg" userId="c6df1435-7a36-4b38-be4d-16e68e91152f" providerId="ADAL" clId="{40ED6C0A-A6C6-492A-BBC6-550A95DE9155}" dt="2020-11-13T13:19:04.633" v="435" actId="1076"/>
          <ac:spMkLst>
            <pc:docMk/>
            <pc:sldMk cId="4211029753" sldId="329"/>
            <ac:spMk id="39" creationId="{E20D3F43-BB75-4956-914F-7B50A1559BD2}"/>
          </ac:spMkLst>
        </pc:spChg>
        <pc:spChg chg="add del mod">
          <ac:chgData name="James Clegg" userId="c6df1435-7a36-4b38-be4d-16e68e91152f" providerId="ADAL" clId="{40ED6C0A-A6C6-492A-BBC6-550A95DE9155}" dt="2020-11-13T12:59:52.980" v="190" actId="478"/>
          <ac:spMkLst>
            <pc:docMk/>
            <pc:sldMk cId="4211029753" sldId="329"/>
            <ac:spMk id="43" creationId="{51E4D187-714E-4857-A3BC-C99D5F6FCC56}"/>
          </ac:spMkLst>
        </pc:spChg>
        <pc:spChg chg="add mod">
          <ac:chgData name="James Clegg" userId="c6df1435-7a36-4b38-be4d-16e68e91152f" providerId="ADAL" clId="{40ED6C0A-A6C6-492A-BBC6-550A95DE9155}" dt="2020-11-13T13:03:50.046" v="266" actId="207"/>
          <ac:spMkLst>
            <pc:docMk/>
            <pc:sldMk cId="4211029753" sldId="329"/>
            <ac:spMk id="44" creationId="{3992B482-8313-4B1B-8E1D-500625BCC6D3}"/>
          </ac:spMkLst>
        </pc:spChg>
        <pc:spChg chg="add mod">
          <ac:chgData name="James Clegg" userId="c6df1435-7a36-4b38-be4d-16e68e91152f" providerId="ADAL" clId="{40ED6C0A-A6C6-492A-BBC6-550A95DE9155}" dt="2020-11-13T13:19:04.633" v="435" actId="1076"/>
          <ac:spMkLst>
            <pc:docMk/>
            <pc:sldMk cId="4211029753" sldId="329"/>
            <ac:spMk id="45" creationId="{AA38C88C-7B9E-4B2B-94F1-3AC177855EC4}"/>
          </ac:spMkLst>
        </pc:spChg>
        <pc:spChg chg="add mod">
          <ac:chgData name="James Clegg" userId="c6df1435-7a36-4b38-be4d-16e68e91152f" providerId="ADAL" clId="{40ED6C0A-A6C6-492A-BBC6-550A95DE9155}" dt="2020-11-13T13:19:04.633" v="435" actId="1076"/>
          <ac:spMkLst>
            <pc:docMk/>
            <pc:sldMk cId="4211029753" sldId="329"/>
            <ac:spMk id="46" creationId="{08014BC2-C2D8-4ED0-BE3E-70EDE820B2F7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47" creationId="{5E92308B-B7E4-43F8-9798-06FA783A52F3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48" creationId="{4A798D81-0A32-4504-8330-64B80AA2DC73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49" creationId="{1F9300AC-D4C8-4AD1-937E-9948BF8850A1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0" creationId="{B0CD51BC-E487-41BE-9C2C-34CAA6D9AEC2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1" creationId="{DE2BB6E3-A5E0-49EC-8EFF-CCA3DFA54E2F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2" creationId="{373379B4-A8E1-42B0-9501-2C41B4D8304D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3" creationId="{06F027E9-B8DF-4C1F-8616-1371D78D3377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4" creationId="{C17ABAD7-EEAB-4EDE-B179-D6D5ADB43D38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5" creationId="{5BAE4EF6-CE81-46CC-8421-18027DFD3A9B}"/>
          </ac:spMkLst>
        </pc:spChg>
        <pc:spChg chg="add mod">
          <ac:chgData name="James Clegg" userId="c6df1435-7a36-4b38-be4d-16e68e91152f" providerId="ADAL" clId="{40ED6C0A-A6C6-492A-BBC6-550A95DE9155}" dt="2020-11-13T13:04:10.347" v="269" actId="207"/>
          <ac:spMkLst>
            <pc:docMk/>
            <pc:sldMk cId="4211029753" sldId="329"/>
            <ac:spMk id="56" creationId="{48A5262B-01EB-4BB8-830E-7A241E9B5BDF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57" creationId="{1FACF169-B6B5-410D-94E1-87FA343F40C5}"/>
          </ac:spMkLst>
        </pc:spChg>
        <pc:spChg chg="add del">
          <ac:chgData name="James Clegg" userId="c6df1435-7a36-4b38-be4d-16e68e91152f" providerId="ADAL" clId="{40ED6C0A-A6C6-492A-BBC6-550A95DE9155}" dt="2020-11-13T13:05:22.134" v="281"/>
          <ac:spMkLst>
            <pc:docMk/>
            <pc:sldMk cId="4211029753" sldId="329"/>
            <ac:spMk id="58" creationId="{6CAE0479-6362-4220-9A09-5C984CD5584F}"/>
          </ac:spMkLst>
        </pc:spChg>
        <pc:spChg chg="add del">
          <ac:chgData name="James Clegg" userId="c6df1435-7a36-4b38-be4d-16e68e91152f" providerId="ADAL" clId="{40ED6C0A-A6C6-492A-BBC6-550A95DE9155}" dt="2020-11-13T13:05:22.134" v="281"/>
          <ac:spMkLst>
            <pc:docMk/>
            <pc:sldMk cId="4211029753" sldId="329"/>
            <ac:spMk id="61" creationId="{514D9D17-F496-459B-B202-8FE4725A6E90}"/>
          </ac:spMkLst>
        </pc:spChg>
        <pc:spChg chg="add del">
          <ac:chgData name="James Clegg" userId="c6df1435-7a36-4b38-be4d-16e68e91152f" providerId="ADAL" clId="{40ED6C0A-A6C6-492A-BBC6-550A95DE9155}" dt="2020-11-13T13:05:22.134" v="281"/>
          <ac:spMkLst>
            <pc:docMk/>
            <pc:sldMk cId="4211029753" sldId="329"/>
            <ac:spMk id="62" creationId="{2CEEC086-7A7E-4DF4-B9A1-6941B6031104}"/>
          </ac:spMkLst>
        </pc:spChg>
        <pc:spChg chg="add mod">
          <ac:chgData name="James Clegg" userId="c6df1435-7a36-4b38-be4d-16e68e91152f" providerId="ADAL" clId="{40ED6C0A-A6C6-492A-BBC6-550A95DE9155}" dt="2020-11-13T13:20:28.251" v="437" actId="1076"/>
          <ac:spMkLst>
            <pc:docMk/>
            <pc:sldMk cId="4211029753" sldId="329"/>
            <ac:spMk id="63" creationId="{DA45B8EB-4E91-4ED0-8A99-D504ED824B94}"/>
          </ac:spMkLst>
        </pc:spChg>
        <pc:spChg chg="add mod">
          <ac:chgData name="James Clegg" userId="c6df1435-7a36-4b38-be4d-16e68e91152f" providerId="ADAL" clId="{40ED6C0A-A6C6-492A-BBC6-550A95DE9155}" dt="2020-11-13T13:20:28.251" v="437" actId="1076"/>
          <ac:spMkLst>
            <pc:docMk/>
            <pc:sldMk cId="4211029753" sldId="329"/>
            <ac:spMk id="66" creationId="{7EF0A7F3-9C54-418C-AE5C-D88C74028404}"/>
          </ac:spMkLst>
        </pc:spChg>
        <pc:spChg chg="add mod">
          <ac:chgData name="James Clegg" userId="c6df1435-7a36-4b38-be4d-16e68e91152f" providerId="ADAL" clId="{40ED6C0A-A6C6-492A-BBC6-550A95DE9155}" dt="2020-11-13T13:20:28.251" v="437" actId="1076"/>
          <ac:spMkLst>
            <pc:docMk/>
            <pc:sldMk cId="4211029753" sldId="329"/>
            <ac:spMk id="67" creationId="{017DC58F-E4ED-43E2-A1C6-C6047688E3E1}"/>
          </ac:spMkLst>
        </pc:spChg>
        <pc:spChg chg="add mod">
          <ac:chgData name="James Clegg" userId="c6df1435-7a36-4b38-be4d-16e68e91152f" providerId="ADAL" clId="{40ED6C0A-A6C6-492A-BBC6-550A95DE9155}" dt="2020-11-13T13:06:25.980" v="291" actId="207"/>
          <ac:spMkLst>
            <pc:docMk/>
            <pc:sldMk cId="4211029753" sldId="329"/>
            <ac:spMk id="68" creationId="{7A26C7A2-ECD0-4A4E-B59B-5BF507463DB1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69" creationId="{1D0014D4-ABDE-4675-BA8E-7F923325885E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70" creationId="{ECCE3234-B01A-4416-985E-DEE4DD146F0A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71" creationId="{8CE80600-E7B8-4605-B102-6A015B3A6C8E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72" creationId="{5C403D00-1528-4205-AD3E-714953EF7AFA}"/>
          </ac:spMkLst>
        </pc:spChg>
        <pc:spChg chg="add mod">
          <ac:chgData name="James Clegg" userId="c6df1435-7a36-4b38-be4d-16e68e91152f" providerId="ADAL" clId="{40ED6C0A-A6C6-492A-BBC6-550A95DE9155}" dt="2020-11-13T13:18:38.654" v="430" actId="1037"/>
          <ac:spMkLst>
            <pc:docMk/>
            <pc:sldMk cId="4211029753" sldId="329"/>
            <ac:spMk id="73" creationId="{643EECE4-F455-4CDF-AC6E-DF39DFD05B38}"/>
          </ac:spMkLst>
        </pc:spChg>
        <pc:spChg chg="add mod">
          <ac:chgData name="James Clegg" userId="c6df1435-7a36-4b38-be4d-16e68e91152f" providerId="ADAL" clId="{40ED6C0A-A6C6-492A-BBC6-550A95DE9155}" dt="2020-11-13T13:18:54.332" v="434" actId="554"/>
          <ac:spMkLst>
            <pc:docMk/>
            <pc:sldMk cId="4211029753" sldId="329"/>
            <ac:spMk id="74" creationId="{EBDADADA-BFB4-47D5-8E0F-2E0B9CD8D4A7}"/>
          </ac:spMkLst>
        </pc:spChg>
        <pc:spChg chg="add mod">
          <ac:chgData name="James Clegg" userId="c6df1435-7a36-4b38-be4d-16e68e91152f" providerId="ADAL" clId="{40ED6C0A-A6C6-492A-BBC6-550A95DE9155}" dt="2020-11-13T13:20:38.217" v="438" actId="1076"/>
          <ac:spMkLst>
            <pc:docMk/>
            <pc:sldMk cId="4211029753" sldId="329"/>
            <ac:spMk id="75" creationId="{CCF5EAF0-116B-4E1C-8A45-D31091A234C9}"/>
          </ac:spMkLst>
        </pc:spChg>
        <pc:spChg chg="add mod">
          <ac:chgData name="James Clegg" userId="c6df1435-7a36-4b38-be4d-16e68e91152f" providerId="ADAL" clId="{40ED6C0A-A6C6-492A-BBC6-550A95DE9155}" dt="2020-11-13T13:20:38.217" v="438" actId="1076"/>
          <ac:spMkLst>
            <pc:docMk/>
            <pc:sldMk cId="4211029753" sldId="329"/>
            <ac:spMk id="78" creationId="{D8105CD8-DC72-4BA3-9277-119A7943F4AF}"/>
          </ac:spMkLst>
        </pc:spChg>
        <pc:spChg chg="add mod">
          <ac:chgData name="James Clegg" userId="c6df1435-7a36-4b38-be4d-16e68e91152f" providerId="ADAL" clId="{40ED6C0A-A6C6-492A-BBC6-550A95DE9155}" dt="2020-11-13T13:20:38.217" v="438" actId="1076"/>
          <ac:spMkLst>
            <pc:docMk/>
            <pc:sldMk cId="4211029753" sldId="329"/>
            <ac:spMk id="79" creationId="{2E90E7E3-8B3F-4C04-B079-E200CA5B3CCB}"/>
          </ac:spMkLst>
        </pc:spChg>
        <pc:spChg chg="add mod">
          <ac:chgData name="James Clegg" userId="c6df1435-7a36-4b38-be4d-16e68e91152f" providerId="ADAL" clId="{40ED6C0A-A6C6-492A-BBC6-550A95DE9155}" dt="2020-11-13T13:20:45.470" v="439" actId="1076"/>
          <ac:spMkLst>
            <pc:docMk/>
            <pc:sldMk cId="4211029753" sldId="329"/>
            <ac:spMk id="84" creationId="{AF42D63E-0EA0-4EF2-BA40-9CBB59CEA90B}"/>
          </ac:spMkLst>
        </pc:spChg>
        <pc:spChg chg="add mod">
          <ac:chgData name="James Clegg" userId="c6df1435-7a36-4b38-be4d-16e68e91152f" providerId="ADAL" clId="{40ED6C0A-A6C6-492A-BBC6-550A95DE9155}" dt="2020-11-13T13:20:45.470" v="439" actId="1076"/>
          <ac:spMkLst>
            <pc:docMk/>
            <pc:sldMk cId="4211029753" sldId="329"/>
            <ac:spMk id="87" creationId="{33081AAE-02C1-4F9A-AD74-5897B830D63C}"/>
          </ac:spMkLst>
        </pc:spChg>
        <pc:spChg chg="add mod">
          <ac:chgData name="James Clegg" userId="c6df1435-7a36-4b38-be4d-16e68e91152f" providerId="ADAL" clId="{40ED6C0A-A6C6-492A-BBC6-550A95DE9155}" dt="2020-11-13T13:20:45.470" v="439" actId="1076"/>
          <ac:spMkLst>
            <pc:docMk/>
            <pc:sldMk cId="4211029753" sldId="329"/>
            <ac:spMk id="88" creationId="{54512761-9D3C-4AD4-9222-8C451F8B0A14}"/>
          </ac:spMkLst>
        </pc:spChg>
        <pc:spChg chg="add mod">
          <ac:chgData name="James Clegg" userId="c6df1435-7a36-4b38-be4d-16e68e91152f" providerId="ADAL" clId="{40ED6C0A-A6C6-492A-BBC6-550A95DE9155}" dt="2020-11-13T13:13:44.594" v="388" actId="1035"/>
          <ac:spMkLst>
            <pc:docMk/>
            <pc:sldMk cId="4211029753" sldId="329"/>
            <ac:spMk id="92" creationId="{738F945D-10CE-42B9-9B76-E06CD35560AD}"/>
          </ac:spMkLst>
        </pc:spChg>
        <pc:spChg chg="add mod">
          <ac:chgData name="James Clegg" userId="c6df1435-7a36-4b38-be4d-16e68e91152f" providerId="ADAL" clId="{40ED6C0A-A6C6-492A-BBC6-550A95DE9155}" dt="2020-11-13T13:16:22.697" v="407" actId="1076"/>
          <ac:spMkLst>
            <pc:docMk/>
            <pc:sldMk cId="4211029753" sldId="329"/>
            <ac:spMk id="93" creationId="{5B6EE6A9-67A9-4727-A892-E7ABC130EA7B}"/>
          </ac:spMkLst>
        </pc:spChg>
        <pc:spChg chg="add mod">
          <ac:chgData name="James Clegg" userId="c6df1435-7a36-4b38-be4d-16e68e91152f" providerId="ADAL" clId="{40ED6C0A-A6C6-492A-BBC6-550A95DE9155}" dt="2020-11-13T13:17:47.974" v="420" actId="1076"/>
          <ac:spMkLst>
            <pc:docMk/>
            <pc:sldMk cId="4211029753" sldId="329"/>
            <ac:spMk id="95" creationId="{FBEDD7A0-35C8-4C25-B2FF-602457DA4E94}"/>
          </ac:spMkLst>
        </pc:spChg>
        <pc:picChg chg="add del mod">
          <ac:chgData name="James Clegg" userId="c6df1435-7a36-4b38-be4d-16e68e91152f" providerId="ADAL" clId="{40ED6C0A-A6C6-492A-BBC6-550A95DE9155}" dt="2020-11-13T12:56:07.379" v="104" actId="478"/>
          <ac:picMkLst>
            <pc:docMk/>
            <pc:sldMk cId="4211029753" sldId="329"/>
            <ac:picMk id="3" creationId="{596381CC-8684-4CB1-BC6E-B7328BA69BD2}"/>
          </ac:picMkLst>
        </pc:picChg>
        <pc:picChg chg="add del mod">
          <ac:chgData name="James Clegg" userId="c6df1435-7a36-4b38-be4d-16e68e91152f" providerId="ADAL" clId="{40ED6C0A-A6C6-492A-BBC6-550A95DE9155}" dt="2020-11-13T12:56:09.844" v="108" actId="478"/>
          <ac:picMkLst>
            <pc:docMk/>
            <pc:sldMk cId="4211029753" sldId="329"/>
            <ac:picMk id="5" creationId="{9194C07D-593F-49C8-AF76-640F41803698}"/>
          </ac:picMkLst>
        </pc:picChg>
        <pc:picChg chg="add del mod">
          <ac:chgData name="James Clegg" userId="c6df1435-7a36-4b38-be4d-16e68e91152f" providerId="ADAL" clId="{40ED6C0A-A6C6-492A-BBC6-550A95DE9155}" dt="2020-11-13T12:56:08.926" v="107" actId="478"/>
          <ac:picMkLst>
            <pc:docMk/>
            <pc:sldMk cId="4211029753" sldId="329"/>
            <ac:picMk id="7" creationId="{2A5D99D2-87E8-4420-8585-F8C62EDEA0D4}"/>
          </ac:picMkLst>
        </pc:picChg>
        <pc:picChg chg="add del mod">
          <ac:chgData name="James Clegg" userId="c6df1435-7a36-4b38-be4d-16e68e91152f" providerId="ADAL" clId="{40ED6C0A-A6C6-492A-BBC6-550A95DE9155}" dt="2020-11-13T12:56:08.406" v="106" actId="478"/>
          <ac:picMkLst>
            <pc:docMk/>
            <pc:sldMk cId="4211029753" sldId="329"/>
            <ac:picMk id="9" creationId="{CC6F8C6D-59CD-4251-B905-FD860FF8D51D}"/>
          </ac:picMkLst>
        </pc:picChg>
        <pc:picChg chg="add del mod">
          <ac:chgData name="James Clegg" userId="c6df1435-7a36-4b38-be4d-16e68e91152f" providerId="ADAL" clId="{40ED6C0A-A6C6-492A-BBC6-550A95DE9155}" dt="2020-11-13T12:56:07.851" v="105" actId="478"/>
          <ac:picMkLst>
            <pc:docMk/>
            <pc:sldMk cId="4211029753" sldId="329"/>
            <ac:picMk id="11" creationId="{C2F3D324-5CE1-4C07-B22D-44E7A81D3EE3}"/>
          </ac:picMkLst>
        </pc:picChg>
        <pc:picChg chg="add del mod">
          <ac:chgData name="James Clegg" userId="c6df1435-7a36-4b38-be4d-16e68e91152f" providerId="ADAL" clId="{40ED6C0A-A6C6-492A-BBC6-550A95DE9155}" dt="2020-11-13T13:06:36.524" v="294" actId="1076"/>
          <ac:picMkLst>
            <pc:docMk/>
            <pc:sldMk cId="4211029753" sldId="329"/>
            <ac:picMk id="13" creationId="{F502397B-0780-45CB-ACCA-546BD0DF17DD}"/>
          </ac:picMkLst>
        </pc:picChg>
        <pc:picChg chg="add del mod">
          <ac:chgData name="James Clegg" userId="c6df1435-7a36-4b38-be4d-16e68e91152f" providerId="ADAL" clId="{40ED6C0A-A6C6-492A-BBC6-550A95DE9155}" dt="2020-11-13T12:56:06.736" v="103" actId="478"/>
          <ac:picMkLst>
            <pc:docMk/>
            <pc:sldMk cId="4211029753" sldId="329"/>
            <ac:picMk id="15" creationId="{9992FE8A-C939-41EA-B52B-BE837F23A726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17" creationId="{B3D65797-1C9C-4109-BB0B-B3D6374FCF0A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19" creationId="{CD78C983-1DE5-4312-855F-82EB0533FA0F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21" creationId="{68D70B68-E7D7-44DA-89D7-15E39523DE76}"/>
          </ac:picMkLst>
        </pc:picChg>
        <pc:picChg chg="add del mod">
          <ac:chgData name="James Clegg" userId="c6df1435-7a36-4b38-be4d-16e68e91152f" providerId="ADAL" clId="{40ED6C0A-A6C6-492A-BBC6-550A95DE9155}" dt="2020-11-13T12:56:05.399" v="102" actId="478"/>
          <ac:picMkLst>
            <pc:docMk/>
            <pc:sldMk cId="4211029753" sldId="329"/>
            <ac:picMk id="23" creationId="{F204FC8A-808A-4FCD-B799-B8329B9736AC}"/>
          </ac:picMkLst>
        </pc:picChg>
        <pc:picChg chg="add mod">
          <ac:chgData name="James Clegg" userId="c6df1435-7a36-4b38-be4d-16e68e91152f" providerId="ADAL" clId="{40ED6C0A-A6C6-492A-BBC6-550A95DE9155}" dt="2020-11-13T13:12:27.700" v="373" actId="1076"/>
          <ac:picMkLst>
            <pc:docMk/>
            <pc:sldMk cId="4211029753" sldId="329"/>
            <ac:picMk id="25" creationId="{3BB025C0-AFB0-4D0A-93E0-DC088065273E}"/>
          </ac:picMkLst>
        </pc:picChg>
        <pc:picChg chg="add mod">
          <ac:chgData name="James Clegg" userId="c6df1435-7a36-4b38-be4d-16e68e91152f" providerId="ADAL" clId="{40ED6C0A-A6C6-492A-BBC6-550A95DE9155}" dt="2020-11-13T13:17:47.974" v="420" actId="1076"/>
          <ac:picMkLst>
            <pc:docMk/>
            <pc:sldMk cId="4211029753" sldId="329"/>
            <ac:picMk id="94" creationId="{49E37738-A294-43A4-A515-B84E9F02BDB2}"/>
          </ac:picMkLst>
        </pc:picChg>
        <pc:cxnChg chg="add mod">
          <ac:chgData name="James Clegg" userId="c6df1435-7a36-4b38-be4d-16e68e91152f" providerId="ADAL" clId="{40ED6C0A-A6C6-492A-BBC6-550A95DE9155}" dt="2020-11-13T13:19:04.633" v="435" actId="1076"/>
          <ac:cxnSpMkLst>
            <pc:docMk/>
            <pc:sldMk cId="4211029753" sldId="329"/>
            <ac:cxnSpMk id="41" creationId="{84017B7C-CDB2-4BDF-98FE-CBAD279DB37B}"/>
          </ac:cxnSpMkLst>
        </pc:cxnChg>
        <pc:cxnChg chg="add mod">
          <ac:chgData name="James Clegg" userId="c6df1435-7a36-4b38-be4d-16e68e91152f" providerId="ADAL" clId="{40ED6C0A-A6C6-492A-BBC6-550A95DE9155}" dt="2020-11-13T13:19:04.633" v="435" actId="1076"/>
          <ac:cxnSpMkLst>
            <pc:docMk/>
            <pc:sldMk cId="4211029753" sldId="329"/>
            <ac:cxnSpMk id="42" creationId="{D4A6F1C3-F12B-4CDD-A129-8D4F706977AE}"/>
          </ac:cxnSpMkLst>
        </pc:cxnChg>
        <pc:cxnChg chg="add del">
          <ac:chgData name="James Clegg" userId="c6df1435-7a36-4b38-be4d-16e68e91152f" providerId="ADAL" clId="{40ED6C0A-A6C6-492A-BBC6-550A95DE9155}" dt="2020-11-13T13:05:22.134" v="281"/>
          <ac:cxnSpMkLst>
            <pc:docMk/>
            <pc:sldMk cId="4211029753" sldId="329"/>
            <ac:cxnSpMk id="59" creationId="{CE25486B-7E56-490A-8C09-190CDFF1B261}"/>
          </ac:cxnSpMkLst>
        </pc:cxnChg>
        <pc:cxnChg chg="add del">
          <ac:chgData name="James Clegg" userId="c6df1435-7a36-4b38-be4d-16e68e91152f" providerId="ADAL" clId="{40ED6C0A-A6C6-492A-BBC6-550A95DE9155}" dt="2020-11-13T13:05:22.134" v="281"/>
          <ac:cxnSpMkLst>
            <pc:docMk/>
            <pc:sldMk cId="4211029753" sldId="329"/>
            <ac:cxnSpMk id="60" creationId="{08743472-C964-4A97-9A25-CA6BBBB04473}"/>
          </ac:cxnSpMkLst>
        </pc:cxnChg>
        <pc:cxnChg chg="add mod">
          <ac:chgData name="James Clegg" userId="c6df1435-7a36-4b38-be4d-16e68e91152f" providerId="ADAL" clId="{40ED6C0A-A6C6-492A-BBC6-550A95DE9155}" dt="2020-11-13T13:20:28.251" v="437" actId="1076"/>
          <ac:cxnSpMkLst>
            <pc:docMk/>
            <pc:sldMk cId="4211029753" sldId="329"/>
            <ac:cxnSpMk id="64" creationId="{8A2D1CE3-4E5C-43A1-A862-A3357D01324A}"/>
          </ac:cxnSpMkLst>
        </pc:cxnChg>
        <pc:cxnChg chg="add mod">
          <ac:chgData name="James Clegg" userId="c6df1435-7a36-4b38-be4d-16e68e91152f" providerId="ADAL" clId="{40ED6C0A-A6C6-492A-BBC6-550A95DE9155}" dt="2020-11-13T13:20:28.251" v="437" actId="1076"/>
          <ac:cxnSpMkLst>
            <pc:docMk/>
            <pc:sldMk cId="4211029753" sldId="329"/>
            <ac:cxnSpMk id="65" creationId="{3D882D95-5941-425E-9101-254B42689405}"/>
          </ac:cxnSpMkLst>
        </pc:cxnChg>
        <pc:cxnChg chg="add mod">
          <ac:chgData name="James Clegg" userId="c6df1435-7a36-4b38-be4d-16e68e91152f" providerId="ADAL" clId="{40ED6C0A-A6C6-492A-BBC6-550A95DE9155}" dt="2020-11-13T13:20:38.217" v="438" actId="1076"/>
          <ac:cxnSpMkLst>
            <pc:docMk/>
            <pc:sldMk cId="4211029753" sldId="329"/>
            <ac:cxnSpMk id="76" creationId="{53487301-F6DF-4A88-8789-8D1642136C8A}"/>
          </ac:cxnSpMkLst>
        </pc:cxnChg>
        <pc:cxnChg chg="add mod">
          <ac:chgData name="James Clegg" userId="c6df1435-7a36-4b38-be4d-16e68e91152f" providerId="ADAL" clId="{40ED6C0A-A6C6-492A-BBC6-550A95DE9155}" dt="2020-11-13T13:20:38.217" v="438" actId="1076"/>
          <ac:cxnSpMkLst>
            <pc:docMk/>
            <pc:sldMk cId="4211029753" sldId="329"/>
            <ac:cxnSpMk id="77" creationId="{393B88B2-6BC4-4A59-A64B-2071CC6A59BA}"/>
          </ac:cxnSpMkLst>
        </pc:cxnChg>
        <pc:cxnChg chg="add mod">
          <ac:chgData name="James Clegg" userId="c6df1435-7a36-4b38-be4d-16e68e91152f" providerId="ADAL" clId="{40ED6C0A-A6C6-492A-BBC6-550A95DE9155}" dt="2020-11-13T13:20:45.470" v="439" actId="1076"/>
          <ac:cxnSpMkLst>
            <pc:docMk/>
            <pc:sldMk cId="4211029753" sldId="329"/>
            <ac:cxnSpMk id="85" creationId="{B637DC8D-D013-4616-B1E7-3031E5F9CB43}"/>
          </ac:cxnSpMkLst>
        </pc:cxnChg>
        <pc:cxnChg chg="add mod">
          <ac:chgData name="James Clegg" userId="c6df1435-7a36-4b38-be4d-16e68e91152f" providerId="ADAL" clId="{40ED6C0A-A6C6-492A-BBC6-550A95DE9155}" dt="2020-11-13T13:20:45.470" v="439" actId="1076"/>
          <ac:cxnSpMkLst>
            <pc:docMk/>
            <pc:sldMk cId="4211029753" sldId="329"/>
            <ac:cxnSpMk id="86" creationId="{1D273714-2EE8-4162-B11E-B87A46C99F4E}"/>
          </ac:cxnSpMkLst>
        </pc:cxnChg>
      </pc:sldChg>
      <pc:sldChg chg="addSp delSp modSp add delAnim modAnim">
        <pc:chgData name="James Clegg" userId="c6df1435-7a36-4b38-be4d-16e68e91152f" providerId="ADAL" clId="{40ED6C0A-A6C6-492A-BBC6-550A95DE9155}" dt="2020-11-13T15:33:35.983" v="1629" actId="14100"/>
        <pc:sldMkLst>
          <pc:docMk/>
          <pc:sldMk cId="3208862691" sldId="330"/>
        </pc:sldMkLst>
        <pc:spChg chg="mod">
          <ac:chgData name="James Clegg" userId="c6df1435-7a36-4b38-be4d-16e68e91152f" providerId="ADAL" clId="{40ED6C0A-A6C6-492A-BBC6-550A95DE9155}" dt="2020-11-13T15:12:02.383" v="1112" actId="1076"/>
          <ac:spMkLst>
            <pc:docMk/>
            <pc:sldMk cId="3208862691" sldId="330"/>
            <ac:spMk id="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7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9" creationId="{00000000-0000-0000-0000-000000000000}"/>
          </ac:spMkLst>
        </pc:spChg>
        <pc:spChg chg="add mod">
          <ac:chgData name="James Clegg" userId="c6df1435-7a36-4b38-be4d-16e68e91152f" providerId="ADAL" clId="{40ED6C0A-A6C6-492A-BBC6-550A95DE9155}" dt="2020-11-13T14:17:51.537" v="956" actId="20577"/>
          <ac:spMkLst>
            <pc:docMk/>
            <pc:sldMk cId="3208862691" sldId="330"/>
            <ac:spMk id="11" creationId="{EC3D6FA0-2019-4E37-8A0D-AF36BE6E0D4A}"/>
          </ac:spMkLst>
        </pc:spChg>
        <pc:spChg chg="add mod">
          <ac:chgData name="James Clegg" userId="c6df1435-7a36-4b38-be4d-16e68e91152f" providerId="ADAL" clId="{40ED6C0A-A6C6-492A-BBC6-550A95DE9155}" dt="2020-11-13T14:17:42.321" v="953" actId="1076"/>
          <ac:spMkLst>
            <pc:docMk/>
            <pc:sldMk cId="3208862691" sldId="330"/>
            <ac:spMk id="14" creationId="{F2090A12-A8AE-4F8A-A4F3-4EDBBA231701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1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1:09.460" v="750" actId="478"/>
          <ac:spMkLst>
            <pc:docMk/>
            <pc:sldMk cId="3208862691" sldId="330"/>
            <ac:spMk id="17" creationId="{00000000-0000-0000-0000-000000000000}"/>
          </ac:spMkLst>
        </pc:spChg>
        <pc:spChg chg="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18" creationId="{8252B405-7562-4D1B-B1EE-EF99995D6072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19" creationId="{C09FB3D4-C682-43CC-9CCB-0A9D1629E1D3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0" creationId="{35E6F09B-B945-4E2E-B21B-02B4BD18D4E8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1" creationId="{444D84B7-46AF-4872-AB02-F885CC44BE65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2" creationId="{3FF9A0BD-EB74-40EA-B87D-32F3A54AC134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3" creationId="{A39B8803-CA24-4F69-8630-5341B77E60F4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4" creationId="{ECBBF404-B860-4106-8CB5-A8CD8E206D4E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5" creationId="{1E53FC34-6FBC-400B-8BF2-D14BCA29520D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6" creationId="{DCAD8A8E-15CC-4ECF-BACF-63E7E4D19D2A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7" creationId="{8CCC6B50-6076-4AC0-B9EE-838E69AA46B7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8" creationId="{31C54C8B-3C71-47E8-B80A-1F223F351A00}"/>
          </ac:spMkLst>
        </pc:spChg>
        <pc:spChg chg="add mod">
          <ac:chgData name="James Clegg" userId="c6df1435-7a36-4b38-be4d-16e68e91152f" providerId="ADAL" clId="{40ED6C0A-A6C6-492A-BBC6-550A95DE9155}" dt="2020-11-13T15:14:52.129" v="1219" actId="408"/>
          <ac:spMkLst>
            <pc:docMk/>
            <pc:sldMk cId="3208862691" sldId="330"/>
            <ac:spMk id="29" creationId="{E8EC5748-87F6-48D3-8011-7B28B3C7F844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1" creationId="{6986EB7F-9441-4748-92BD-3B4848141450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2" creationId="{9AEC1BD0-C706-496D-89F4-535BD87D1A6E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3" creationId="{62E6E4AF-EAF1-41F6-8C38-A7D90680208B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4" creationId="{62222053-CCDE-4F11-BA50-D90B202B3D52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5" creationId="{C364DA7E-36AB-41B2-A83D-50FD653291F4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6" creationId="{EDD17981-28D7-4386-B20B-C3F0B9431B5A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7" creationId="{995BD67C-8D38-4D99-9472-B72FF4920DD8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8" creationId="{C4BF2D58-193E-4CEB-82D7-0A07B2F1A955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49" creationId="{79A6A740-1809-48BA-BCDA-4ADAAD91AD87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50" creationId="{C52A48BA-4CF4-481F-8D55-457627973D79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51" creationId="{F2D4A71A-E07C-4386-96F8-E86C535FEBAF}"/>
          </ac:spMkLst>
        </pc:spChg>
        <pc:spChg chg="add mod">
          <ac:chgData name="James Clegg" userId="c6df1435-7a36-4b38-be4d-16e68e91152f" providerId="ADAL" clId="{40ED6C0A-A6C6-492A-BBC6-550A95DE9155}" dt="2020-11-13T15:28:57.942" v="1515" actId="408"/>
          <ac:spMkLst>
            <pc:docMk/>
            <pc:sldMk cId="3208862691" sldId="330"/>
            <ac:spMk id="52" creationId="{BD497E9B-9D30-4FAC-992D-3F572DB6446C}"/>
          </ac:spMkLst>
        </pc:spChg>
        <pc:spChg chg="add mod">
          <ac:chgData name="James Clegg" userId="c6df1435-7a36-4b38-be4d-16e68e91152f" providerId="ADAL" clId="{40ED6C0A-A6C6-492A-BBC6-550A95DE9155}" dt="2020-11-13T15:33:35.983" v="1629" actId="14100"/>
          <ac:spMkLst>
            <pc:docMk/>
            <pc:sldMk cId="3208862691" sldId="330"/>
            <ac:spMk id="54" creationId="{B17A2566-295B-491C-A9CE-E36C66AC3B77}"/>
          </ac:spMkLst>
        </pc:spChg>
        <pc:spChg chg="add mod">
          <ac:chgData name="James Clegg" userId="c6df1435-7a36-4b38-be4d-16e68e91152f" providerId="ADAL" clId="{40ED6C0A-A6C6-492A-BBC6-550A95DE9155}" dt="2020-11-13T15:33:33.150" v="1628" actId="1076"/>
          <ac:spMkLst>
            <pc:docMk/>
            <pc:sldMk cId="3208862691" sldId="330"/>
            <ac:spMk id="55" creationId="{9FCB56C0-0E74-411D-B52E-4F12B09B6548}"/>
          </ac:spMkLst>
        </pc:spChg>
        <pc:graphicFrameChg chg="modGraphic">
          <ac:chgData name="James Clegg" userId="c6df1435-7a36-4b38-be4d-16e68e91152f" providerId="ADAL" clId="{40ED6C0A-A6C6-492A-BBC6-550A95DE9155}" dt="2020-11-13T14:00:46.413" v="749" actId="13219"/>
          <ac:graphicFrameMkLst>
            <pc:docMk/>
            <pc:sldMk cId="3208862691" sldId="330"/>
            <ac:graphicFrameMk id="5" creationId="{00000000-0000-0000-0000-000000000000}"/>
          </ac:graphicFrameMkLst>
        </pc:graphicFrameChg>
        <pc:picChg chg="add mod">
          <ac:chgData name="James Clegg" userId="c6df1435-7a36-4b38-be4d-16e68e91152f" providerId="ADAL" clId="{40ED6C0A-A6C6-492A-BBC6-550A95DE9155}" dt="2020-11-13T14:17:42.321" v="953" actId="1076"/>
          <ac:picMkLst>
            <pc:docMk/>
            <pc:sldMk cId="3208862691" sldId="330"/>
            <ac:picMk id="13" creationId="{D1E1694D-E78B-46EF-B766-494DA8BDCF0E}"/>
          </ac:picMkLst>
        </pc:picChg>
        <pc:picChg chg="add mod">
          <ac:chgData name="James Clegg" userId="c6df1435-7a36-4b38-be4d-16e68e91152f" providerId="ADAL" clId="{40ED6C0A-A6C6-492A-BBC6-550A95DE9155}" dt="2020-11-13T15:32:45.994" v="1545" actId="1076"/>
          <ac:picMkLst>
            <pc:docMk/>
            <pc:sldMk cId="3208862691" sldId="330"/>
            <ac:picMk id="53" creationId="{E708FFA2-2FF7-40F1-822E-C1B0AF9B407F}"/>
          </ac:picMkLst>
        </pc:picChg>
        <pc:cxnChg chg="mod">
          <ac:chgData name="James Clegg" userId="c6df1435-7a36-4b38-be4d-16e68e91152f" providerId="ADAL" clId="{40ED6C0A-A6C6-492A-BBC6-550A95DE9155}" dt="2020-11-13T15:12:07.425" v="1113" actId="14100"/>
          <ac:cxnSpMkLst>
            <pc:docMk/>
            <pc:sldMk cId="3208862691" sldId="330"/>
            <ac:cxnSpMk id="8" creationId="{00000000-0000-0000-0000-000000000000}"/>
          </ac:cxnSpMkLst>
        </pc:cxnChg>
        <pc:cxnChg chg="add mod">
          <ac:chgData name="James Clegg" userId="c6df1435-7a36-4b38-be4d-16e68e91152f" providerId="ADAL" clId="{40ED6C0A-A6C6-492A-BBC6-550A95DE9155}" dt="2020-11-13T15:23:35.936" v="1411" actId="1076"/>
          <ac:cxnSpMkLst>
            <pc:docMk/>
            <pc:sldMk cId="3208862691" sldId="330"/>
            <ac:cxnSpMk id="30" creationId="{76506463-B2E0-4056-990F-70B47F285785}"/>
          </ac:cxnSpMkLst>
        </pc:cxnChg>
        <pc:cxnChg chg="add mod">
          <ac:chgData name="James Clegg" userId="c6df1435-7a36-4b38-be4d-16e68e91152f" providerId="ADAL" clId="{40ED6C0A-A6C6-492A-BBC6-550A95DE9155}" dt="2020-11-13T15:23:36.394" v="1412"/>
          <ac:cxnSpMkLst>
            <pc:docMk/>
            <pc:sldMk cId="3208862691" sldId="330"/>
            <ac:cxnSpMk id="31" creationId="{3F021972-C1F3-4BF3-99AB-11373ABB6BD8}"/>
          </ac:cxnSpMkLst>
        </pc:cxnChg>
        <pc:cxnChg chg="add mod">
          <ac:chgData name="James Clegg" userId="c6df1435-7a36-4b38-be4d-16e68e91152f" providerId="ADAL" clId="{40ED6C0A-A6C6-492A-BBC6-550A95DE9155}" dt="2020-11-13T15:23:37.166" v="1413"/>
          <ac:cxnSpMkLst>
            <pc:docMk/>
            <pc:sldMk cId="3208862691" sldId="330"/>
            <ac:cxnSpMk id="32" creationId="{955CF574-BBE9-45F7-B765-1E10B2A99469}"/>
          </ac:cxnSpMkLst>
        </pc:cxnChg>
        <pc:cxnChg chg="add mod">
          <ac:chgData name="James Clegg" userId="c6df1435-7a36-4b38-be4d-16e68e91152f" providerId="ADAL" clId="{40ED6C0A-A6C6-492A-BBC6-550A95DE9155}" dt="2020-11-13T15:23:37.572" v="1414"/>
          <ac:cxnSpMkLst>
            <pc:docMk/>
            <pc:sldMk cId="3208862691" sldId="330"/>
            <ac:cxnSpMk id="33" creationId="{56F1E1DA-4E87-4581-BC70-25FB9019C002}"/>
          </ac:cxnSpMkLst>
        </pc:cxnChg>
        <pc:cxnChg chg="add mod">
          <ac:chgData name="James Clegg" userId="c6df1435-7a36-4b38-be4d-16e68e91152f" providerId="ADAL" clId="{40ED6C0A-A6C6-492A-BBC6-550A95DE9155}" dt="2020-11-13T15:23:37.891" v="1415"/>
          <ac:cxnSpMkLst>
            <pc:docMk/>
            <pc:sldMk cId="3208862691" sldId="330"/>
            <ac:cxnSpMk id="34" creationId="{7CEBA4FF-97A2-41EF-AC63-49B98F457ABF}"/>
          </ac:cxnSpMkLst>
        </pc:cxnChg>
        <pc:cxnChg chg="add mod">
          <ac:chgData name="James Clegg" userId="c6df1435-7a36-4b38-be4d-16e68e91152f" providerId="ADAL" clId="{40ED6C0A-A6C6-492A-BBC6-550A95DE9155}" dt="2020-11-13T15:23:38.253" v="1416"/>
          <ac:cxnSpMkLst>
            <pc:docMk/>
            <pc:sldMk cId="3208862691" sldId="330"/>
            <ac:cxnSpMk id="35" creationId="{4F26D3CD-3AD5-40B1-9245-47FB1D4F4DB5}"/>
          </ac:cxnSpMkLst>
        </pc:cxnChg>
        <pc:cxnChg chg="add mod">
          <ac:chgData name="James Clegg" userId="c6df1435-7a36-4b38-be4d-16e68e91152f" providerId="ADAL" clId="{40ED6C0A-A6C6-492A-BBC6-550A95DE9155}" dt="2020-11-13T15:23:38.588" v="1417"/>
          <ac:cxnSpMkLst>
            <pc:docMk/>
            <pc:sldMk cId="3208862691" sldId="330"/>
            <ac:cxnSpMk id="36" creationId="{F6BFFFD4-7889-412E-8485-A8EAA47B9423}"/>
          </ac:cxnSpMkLst>
        </pc:cxnChg>
        <pc:cxnChg chg="add mod">
          <ac:chgData name="James Clegg" userId="c6df1435-7a36-4b38-be4d-16e68e91152f" providerId="ADAL" clId="{40ED6C0A-A6C6-492A-BBC6-550A95DE9155}" dt="2020-11-13T15:23:38.998" v="1418"/>
          <ac:cxnSpMkLst>
            <pc:docMk/>
            <pc:sldMk cId="3208862691" sldId="330"/>
            <ac:cxnSpMk id="37" creationId="{FA300938-38D9-404F-A0CD-3D4250ECDE85}"/>
          </ac:cxnSpMkLst>
        </pc:cxnChg>
        <pc:cxnChg chg="add mod">
          <ac:chgData name="James Clegg" userId="c6df1435-7a36-4b38-be4d-16e68e91152f" providerId="ADAL" clId="{40ED6C0A-A6C6-492A-BBC6-550A95DE9155}" dt="2020-11-13T15:23:39.347" v="1419"/>
          <ac:cxnSpMkLst>
            <pc:docMk/>
            <pc:sldMk cId="3208862691" sldId="330"/>
            <ac:cxnSpMk id="38" creationId="{CB5FBF0B-01AD-4F21-988E-80543284AAF1}"/>
          </ac:cxnSpMkLst>
        </pc:cxnChg>
        <pc:cxnChg chg="add mod">
          <ac:chgData name="James Clegg" userId="c6df1435-7a36-4b38-be4d-16e68e91152f" providerId="ADAL" clId="{40ED6C0A-A6C6-492A-BBC6-550A95DE9155}" dt="2020-11-13T15:23:39.691" v="1420"/>
          <ac:cxnSpMkLst>
            <pc:docMk/>
            <pc:sldMk cId="3208862691" sldId="330"/>
            <ac:cxnSpMk id="39" creationId="{8006E300-6D03-4921-BEEC-6F8370C03718}"/>
          </ac:cxnSpMkLst>
        </pc:cxnChg>
        <pc:cxnChg chg="add mod">
          <ac:chgData name="James Clegg" userId="c6df1435-7a36-4b38-be4d-16e68e91152f" providerId="ADAL" clId="{40ED6C0A-A6C6-492A-BBC6-550A95DE9155}" dt="2020-11-13T15:23:40.152" v="1421"/>
          <ac:cxnSpMkLst>
            <pc:docMk/>
            <pc:sldMk cId="3208862691" sldId="330"/>
            <ac:cxnSpMk id="40" creationId="{4E81F718-2004-4DC6-A44D-C1D0EEAC869A}"/>
          </ac:cxnSpMkLst>
        </pc:cxnChg>
      </pc:sldChg>
      <pc:sldChg chg="addSp delSp modSp add ord delAnim modAnim">
        <pc:chgData name="James Clegg" userId="c6df1435-7a36-4b38-be4d-16e68e91152f" providerId="ADAL" clId="{40ED6C0A-A6C6-492A-BBC6-550A95DE9155}" dt="2020-11-13T15:23:00.698" v="1405"/>
        <pc:sldMkLst>
          <pc:docMk/>
          <pc:sldMk cId="734353663" sldId="331"/>
        </pc:sldMkLst>
        <pc:spChg chg="add mod">
          <ac:chgData name="James Clegg" userId="c6df1435-7a36-4b38-be4d-16e68e91152f" providerId="ADAL" clId="{40ED6C0A-A6C6-492A-BBC6-550A95DE9155}" dt="2020-11-13T15:08:57.369" v="1104" actId="1036"/>
          <ac:spMkLst>
            <pc:docMk/>
            <pc:sldMk cId="734353663" sldId="331"/>
            <ac:spMk id="2" creationId="{4C17A1A6-2806-404D-946B-DC02D2F274E2}"/>
          </ac:spMkLst>
        </pc:spChg>
        <pc:spChg chg="add mod">
          <ac:chgData name="James Clegg" userId="c6df1435-7a36-4b38-be4d-16e68e91152f" providerId="ADAL" clId="{40ED6C0A-A6C6-492A-BBC6-550A95DE9155}" dt="2020-11-13T14:09:46.544" v="873" actId="208"/>
          <ac:spMkLst>
            <pc:docMk/>
            <pc:sldMk cId="734353663" sldId="331"/>
            <ac:spMk id="3" creationId="{A89874C9-F8AE-4741-B3D8-9364432233CE}"/>
          </ac:spMkLst>
        </pc:spChg>
        <pc:spChg chg="del">
          <ac:chgData name="James Clegg" userId="c6df1435-7a36-4b38-be4d-16e68e91152f" providerId="ADAL" clId="{40ED6C0A-A6C6-492A-BBC6-550A95DE9155}" dt="2020-11-13T14:02:38.366" v="754" actId="478"/>
          <ac:spMkLst>
            <pc:docMk/>
            <pc:sldMk cId="734353663" sldId="331"/>
            <ac:spMk id="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7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9" creationId="{00000000-0000-0000-0000-000000000000}"/>
          </ac:spMkLst>
        </pc:spChg>
        <pc:spChg chg="add mod">
          <ac:chgData name="James Clegg" userId="c6df1435-7a36-4b38-be4d-16e68e91152f" providerId="ADAL" clId="{40ED6C0A-A6C6-492A-BBC6-550A95DE9155}" dt="2020-11-13T14:15:58.119" v="950" actId="20577"/>
          <ac:spMkLst>
            <pc:docMk/>
            <pc:sldMk cId="734353663" sldId="331"/>
            <ac:spMk id="13" creationId="{4E2B5EC6-F65E-4B4E-92CC-202C30031620}"/>
          </ac:spMkLst>
        </pc:spChg>
        <pc:spChg chg="add mod">
          <ac:chgData name="James Clegg" userId="c6df1435-7a36-4b38-be4d-16e68e91152f" providerId="ADAL" clId="{40ED6C0A-A6C6-492A-BBC6-550A95DE9155}" dt="2020-11-13T14:07:50.532" v="856" actId="1076"/>
          <ac:spMkLst>
            <pc:docMk/>
            <pc:sldMk cId="734353663" sldId="331"/>
            <ac:spMk id="15" creationId="{63572B51-12D1-4F8C-AAAD-A0F756636FB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16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5:23.403" v="803" actId="478"/>
          <ac:spMkLst>
            <pc:docMk/>
            <pc:sldMk cId="734353663" sldId="331"/>
            <ac:spMk id="17" creationId="{00000000-0000-0000-0000-000000000000}"/>
          </ac:spMkLst>
        </pc:spChg>
        <pc:spChg chg="del">
          <ac:chgData name="James Clegg" userId="c6df1435-7a36-4b38-be4d-16e68e91152f" providerId="ADAL" clId="{40ED6C0A-A6C6-492A-BBC6-550A95DE9155}" dt="2020-11-13T14:02:38.366" v="754" actId="478"/>
          <ac:spMkLst>
            <pc:docMk/>
            <pc:sldMk cId="734353663" sldId="331"/>
            <ac:spMk id="18" creationId="{8252B405-7562-4D1B-B1EE-EF99995D6072}"/>
          </ac:spMkLst>
        </pc:spChg>
        <pc:spChg chg="add mod">
          <ac:chgData name="James Clegg" userId="c6df1435-7a36-4b38-be4d-16e68e91152f" providerId="ADAL" clId="{40ED6C0A-A6C6-492A-BBC6-550A95DE9155}" dt="2020-11-13T14:14:36.450" v="912" actId="208"/>
          <ac:spMkLst>
            <pc:docMk/>
            <pc:sldMk cId="734353663" sldId="331"/>
            <ac:spMk id="19" creationId="{43C945A9-0935-4DDC-B7D8-957D4CB0DF17}"/>
          </ac:spMkLst>
        </pc:spChg>
        <pc:spChg chg="add mod">
          <ac:chgData name="James Clegg" userId="c6df1435-7a36-4b38-be4d-16e68e91152f" providerId="ADAL" clId="{40ED6C0A-A6C6-492A-BBC6-550A95DE9155}" dt="2020-11-13T15:09:19.181" v="1107" actId="1076"/>
          <ac:spMkLst>
            <pc:docMk/>
            <pc:sldMk cId="734353663" sldId="331"/>
            <ac:spMk id="20" creationId="{651CFFCC-A77C-4017-B86B-A88CFFBF3F72}"/>
          </ac:spMkLst>
        </pc:spChg>
        <pc:spChg chg="add mod">
          <ac:chgData name="James Clegg" userId="c6df1435-7a36-4b38-be4d-16e68e91152f" providerId="ADAL" clId="{40ED6C0A-A6C6-492A-BBC6-550A95DE9155}" dt="2020-11-13T14:19:17.075" v="978" actId="20577"/>
          <ac:spMkLst>
            <pc:docMk/>
            <pc:sldMk cId="734353663" sldId="331"/>
            <ac:spMk id="21" creationId="{FBAA2B97-F7B9-4E47-9D7F-8B5832F9C092}"/>
          </ac:spMkLst>
        </pc:spChg>
        <pc:spChg chg="add mod">
          <ac:chgData name="James Clegg" userId="c6df1435-7a36-4b38-be4d-16e68e91152f" providerId="ADAL" clId="{40ED6C0A-A6C6-492A-BBC6-550A95DE9155}" dt="2020-11-13T14:21:51.010" v="1017" actId="1076"/>
          <ac:spMkLst>
            <pc:docMk/>
            <pc:sldMk cId="734353663" sldId="331"/>
            <ac:spMk id="22" creationId="{BE529BE6-8A7A-4B39-BC38-5947D29F649D}"/>
          </ac:spMkLst>
        </pc:spChg>
        <pc:spChg chg="add mod">
          <ac:chgData name="James Clegg" userId="c6df1435-7a36-4b38-be4d-16e68e91152f" providerId="ADAL" clId="{40ED6C0A-A6C6-492A-BBC6-550A95DE9155}" dt="2020-11-13T14:21:51.010" v="1017" actId="1076"/>
          <ac:spMkLst>
            <pc:docMk/>
            <pc:sldMk cId="734353663" sldId="331"/>
            <ac:spMk id="23" creationId="{CE55EDDB-6887-409C-97C2-6D54ED9D633E}"/>
          </ac:spMkLst>
        </pc:spChg>
        <pc:spChg chg="add mod">
          <ac:chgData name="James Clegg" userId="c6df1435-7a36-4b38-be4d-16e68e91152f" providerId="ADAL" clId="{40ED6C0A-A6C6-492A-BBC6-550A95DE9155}" dt="2020-11-13T15:03:47.947" v="1057" actId="1076"/>
          <ac:spMkLst>
            <pc:docMk/>
            <pc:sldMk cId="734353663" sldId="331"/>
            <ac:spMk id="24" creationId="{428037DA-A301-49E6-9310-90BB24925166}"/>
          </ac:spMkLst>
        </pc:spChg>
        <pc:spChg chg="add mod">
          <ac:chgData name="James Clegg" userId="c6df1435-7a36-4b38-be4d-16e68e91152f" providerId="ADAL" clId="{40ED6C0A-A6C6-492A-BBC6-550A95DE9155}" dt="2020-11-13T15:03:56.872" v="1059" actId="1076"/>
          <ac:spMkLst>
            <pc:docMk/>
            <pc:sldMk cId="734353663" sldId="331"/>
            <ac:spMk id="25" creationId="{454E4619-0EA4-4848-B8B9-DD8178AEA0A7}"/>
          </ac:spMkLst>
        </pc:spChg>
        <pc:spChg chg="add mod">
          <ac:chgData name="James Clegg" userId="c6df1435-7a36-4b38-be4d-16e68e91152f" providerId="ADAL" clId="{40ED6C0A-A6C6-492A-BBC6-550A95DE9155}" dt="2020-11-13T15:03:52.343" v="1058" actId="1076"/>
          <ac:spMkLst>
            <pc:docMk/>
            <pc:sldMk cId="734353663" sldId="331"/>
            <ac:spMk id="29" creationId="{5D7DBE71-F0D0-4F8B-8E3C-BE29AD4DC62D}"/>
          </ac:spMkLst>
        </pc:spChg>
        <pc:spChg chg="add mod">
          <ac:chgData name="James Clegg" userId="c6df1435-7a36-4b38-be4d-16e68e91152f" providerId="ADAL" clId="{40ED6C0A-A6C6-492A-BBC6-550A95DE9155}" dt="2020-11-13T15:08:00.822" v="1087" actId="1076"/>
          <ac:spMkLst>
            <pc:docMk/>
            <pc:sldMk cId="734353663" sldId="331"/>
            <ac:spMk id="31" creationId="{43A331DA-E8C2-43E2-A42A-6EFFC8331405}"/>
          </ac:spMkLst>
        </pc:spChg>
        <pc:spChg chg="add mod">
          <ac:chgData name="James Clegg" userId="c6df1435-7a36-4b38-be4d-16e68e91152f" providerId="ADAL" clId="{40ED6C0A-A6C6-492A-BBC6-550A95DE9155}" dt="2020-11-13T15:08:00.822" v="1087" actId="1076"/>
          <ac:spMkLst>
            <pc:docMk/>
            <pc:sldMk cId="734353663" sldId="331"/>
            <ac:spMk id="32" creationId="{FFCFC984-C69A-4924-AFD5-281CE9E233B7}"/>
          </ac:spMkLst>
        </pc:spChg>
        <pc:spChg chg="add mod">
          <ac:chgData name="James Clegg" userId="c6df1435-7a36-4b38-be4d-16e68e91152f" providerId="ADAL" clId="{40ED6C0A-A6C6-492A-BBC6-550A95DE9155}" dt="2020-11-13T15:08:00.822" v="1087" actId="1076"/>
          <ac:spMkLst>
            <pc:docMk/>
            <pc:sldMk cId="734353663" sldId="331"/>
            <ac:spMk id="34" creationId="{46F96E16-41FF-4604-B347-847C8B7A5A93}"/>
          </ac:spMkLst>
        </pc:spChg>
        <pc:spChg chg="add del">
          <ac:chgData name="James Clegg" userId="c6df1435-7a36-4b38-be4d-16e68e91152f" providerId="ADAL" clId="{40ED6C0A-A6C6-492A-BBC6-550A95DE9155}" dt="2020-11-13T15:08:59.985" v="1105" actId="478"/>
          <ac:spMkLst>
            <pc:docMk/>
            <pc:sldMk cId="734353663" sldId="331"/>
            <ac:spMk id="35" creationId="{64BADEA2-F088-4719-831E-B30816150A6D}"/>
          </ac:spMkLst>
        </pc:spChg>
        <pc:spChg chg="add mod">
          <ac:chgData name="James Clegg" userId="c6df1435-7a36-4b38-be4d-16e68e91152f" providerId="ADAL" clId="{40ED6C0A-A6C6-492A-BBC6-550A95DE9155}" dt="2020-11-13T15:08:34.231" v="1091" actId="1076"/>
          <ac:spMkLst>
            <pc:docMk/>
            <pc:sldMk cId="734353663" sldId="331"/>
            <ac:spMk id="37" creationId="{B03D7BDC-7D3D-4C76-8F89-F7E71F14327A}"/>
          </ac:spMkLst>
        </pc:spChg>
        <pc:spChg chg="add mod">
          <ac:chgData name="James Clegg" userId="c6df1435-7a36-4b38-be4d-16e68e91152f" providerId="ADAL" clId="{40ED6C0A-A6C6-492A-BBC6-550A95DE9155}" dt="2020-11-13T15:08:34.231" v="1091" actId="1076"/>
          <ac:spMkLst>
            <pc:docMk/>
            <pc:sldMk cId="734353663" sldId="331"/>
            <ac:spMk id="38" creationId="{FF8AEF4D-7E3E-4EA1-BD52-3FAB170CA9BB}"/>
          </ac:spMkLst>
        </pc:spChg>
        <pc:spChg chg="add mod">
          <ac:chgData name="James Clegg" userId="c6df1435-7a36-4b38-be4d-16e68e91152f" providerId="ADAL" clId="{40ED6C0A-A6C6-492A-BBC6-550A95DE9155}" dt="2020-11-13T15:08:45.627" v="1097" actId="14100"/>
          <ac:spMkLst>
            <pc:docMk/>
            <pc:sldMk cId="734353663" sldId="331"/>
            <ac:spMk id="40" creationId="{BD3544EA-9211-42BA-AF6E-F9E542BF0D3D}"/>
          </ac:spMkLst>
        </pc:spChg>
        <pc:spChg chg="add mod">
          <ac:chgData name="James Clegg" userId="c6df1435-7a36-4b38-be4d-16e68e91152f" providerId="ADAL" clId="{40ED6C0A-A6C6-492A-BBC6-550A95DE9155}" dt="2020-11-13T15:21:13.552" v="1338" actId="208"/>
          <ac:spMkLst>
            <pc:docMk/>
            <pc:sldMk cId="734353663" sldId="331"/>
            <ac:spMk id="43" creationId="{FB2051BB-156A-43E5-9F04-17B8C65FD2C6}"/>
          </ac:spMkLst>
        </pc:spChg>
        <pc:spChg chg="add mod">
          <ac:chgData name="James Clegg" userId="c6df1435-7a36-4b38-be4d-16e68e91152f" providerId="ADAL" clId="{40ED6C0A-A6C6-492A-BBC6-550A95DE9155}" dt="2020-11-13T15:20:44.198" v="1331" actId="1076"/>
          <ac:spMkLst>
            <pc:docMk/>
            <pc:sldMk cId="734353663" sldId="331"/>
            <ac:spMk id="44" creationId="{33725D5C-6019-443B-80D6-6D6935CD11AF}"/>
          </ac:spMkLst>
        </pc:spChg>
        <pc:graphicFrameChg chg="del">
          <ac:chgData name="James Clegg" userId="c6df1435-7a36-4b38-be4d-16e68e91152f" providerId="ADAL" clId="{40ED6C0A-A6C6-492A-BBC6-550A95DE9155}" dt="2020-11-13T14:02:38.366" v="754" actId="478"/>
          <ac:graphicFrameMkLst>
            <pc:docMk/>
            <pc:sldMk cId="734353663" sldId="331"/>
            <ac:graphicFrameMk id="5" creationId="{00000000-0000-0000-0000-000000000000}"/>
          </ac:graphicFrameMkLst>
        </pc:graphicFrameChg>
        <pc:graphicFrameChg chg="add mod modGraphic">
          <ac:chgData name="James Clegg" userId="c6df1435-7a36-4b38-be4d-16e68e91152f" providerId="ADAL" clId="{40ED6C0A-A6C6-492A-BBC6-550A95DE9155}" dt="2020-11-13T14:06:49.260" v="830" actId="121"/>
          <ac:graphicFrameMkLst>
            <pc:docMk/>
            <pc:sldMk cId="734353663" sldId="331"/>
            <ac:graphicFrameMk id="11" creationId="{12EC87B7-50EC-485B-9549-2632C56373DF}"/>
          </ac:graphicFrameMkLst>
        </pc:graphicFrameChg>
        <pc:graphicFrameChg chg="mod">
          <ac:chgData name="James Clegg" userId="c6df1435-7a36-4b38-be4d-16e68e91152f" providerId="ADAL" clId="{40ED6C0A-A6C6-492A-BBC6-550A95DE9155}" dt="2020-11-13T14:03:01.280" v="755" actId="1076"/>
          <ac:graphicFrameMkLst>
            <pc:docMk/>
            <pc:sldMk cId="734353663" sldId="331"/>
            <ac:graphicFrameMk id="12" creationId="{00000000-0000-0000-0000-000000000000}"/>
          </ac:graphicFrameMkLst>
        </pc:graphicFrameChg>
        <pc:picChg chg="add mod">
          <ac:chgData name="James Clegg" userId="c6df1435-7a36-4b38-be4d-16e68e91152f" providerId="ADAL" clId="{40ED6C0A-A6C6-492A-BBC6-550A95DE9155}" dt="2020-11-13T14:07:50.532" v="856" actId="1076"/>
          <ac:picMkLst>
            <pc:docMk/>
            <pc:sldMk cId="734353663" sldId="331"/>
            <ac:picMk id="14" creationId="{0752C514-8799-40AB-B612-E9893294B696}"/>
          </ac:picMkLst>
        </pc:picChg>
        <pc:picChg chg="add mod">
          <ac:chgData name="James Clegg" userId="c6df1435-7a36-4b38-be4d-16e68e91152f" providerId="ADAL" clId="{40ED6C0A-A6C6-492A-BBC6-550A95DE9155}" dt="2020-11-13T15:21:06.172" v="1337" actId="1076"/>
          <ac:picMkLst>
            <pc:docMk/>
            <pc:sldMk cId="734353663" sldId="331"/>
            <ac:picMk id="42" creationId="{ED2F612C-29AE-43A2-8A8E-5FD3D03894E8}"/>
          </ac:picMkLst>
        </pc:picChg>
        <pc:cxnChg chg="del">
          <ac:chgData name="James Clegg" userId="c6df1435-7a36-4b38-be4d-16e68e91152f" providerId="ADAL" clId="{40ED6C0A-A6C6-492A-BBC6-550A95DE9155}" dt="2020-11-13T14:02:38.366" v="754" actId="478"/>
          <ac:cxnSpMkLst>
            <pc:docMk/>
            <pc:sldMk cId="734353663" sldId="331"/>
            <ac:cxnSpMk id="8" creationId="{00000000-0000-0000-0000-000000000000}"/>
          </ac:cxnSpMkLst>
        </pc:cxnChg>
        <pc:cxnChg chg="add mod">
          <ac:chgData name="James Clegg" userId="c6df1435-7a36-4b38-be4d-16e68e91152f" providerId="ADAL" clId="{40ED6C0A-A6C6-492A-BBC6-550A95DE9155}" dt="2020-11-13T15:03:10.492" v="1049" actId="14100"/>
          <ac:cxnSpMkLst>
            <pc:docMk/>
            <pc:sldMk cId="734353663" sldId="331"/>
            <ac:cxnSpMk id="10" creationId="{A8C7E28C-E66E-4789-A984-D1F0DD718EEF}"/>
          </ac:cxnSpMkLst>
        </pc:cxnChg>
        <pc:cxnChg chg="add mod">
          <ac:chgData name="James Clegg" userId="c6df1435-7a36-4b38-be4d-16e68e91152f" providerId="ADAL" clId="{40ED6C0A-A6C6-492A-BBC6-550A95DE9155}" dt="2020-11-13T15:03:14.276" v="1050" actId="14100"/>
          <ac:cxnSpMkLst>
            <pc:docMk/>
            <pc:sldMk cId="734353663" sldId="331"/>
            <ac:cxnSpMk id="26" creationId="{5990C9D7-EC9E-46A0-B274-58BFE1C12172}"/>
          </ac:cxnSpMkLst>
        </pc:cxnChg>
        <pc:cxnChg chg="add mod">
          <ac:chgData name="James Clegg" userId="c6df1435-7a36-4b38-be4d-16e68e91152f" providerId="ADAL" clId="{40ED6C0A-A6C6-492A-BBC6-550A95DE9155}" dt="2020-11-13T15:08:00.822" v="1087" actId="1076"/>
          <ac:cxnSpMkLst>
            <pc:docMk/>
            <pc:sldMk cId="734353663" sldId="331"/>
            <ac:cxnSpMk id="30" creationId="{8BC4F39E-C446-44C8-9C84-A9D2F358DDDF}"/>
          </ac:cxnSpMkLst>
        </pc:cxnChg>
        <pc:cxnChg chg="add mod">
          <ac:chgData name="James Clegg" userId="c6df1435-7a36-4b38-be4d-16e68e91152f" providerId="ADAL" clId="{40ED6C0A-A6C6-492A-BBC6-550A95DE9155}" dt="2020-11-13T15:08:00.822" v="1087" actId="1076"/>
          <ac:cxnSpMkLst>
            <pc:docMk/>
            <pc:sldMk cId="734353663" sldId="331"/>
            <ac:cxnSpMk id="33" creationId="{9B9CA2A2-476B-49F7-87BA-A976CF19AF90}"/>
          </ac:cxnSpMkLst>
        </pc:cxnChg>
        <pc:cxnChg chg="add mod">
          <ac:chgData name="James Clegg" userId="c6df1435-7a36-4b38-be4d-16e68e91152f" providerId="ADAL" clId="{40ED6C0A-A6C6-492A-BBC6-550A95DE9155}" dt="2020-11-13T15:08:34.231" v="1091" actId="1076"/>
          <ac:cxnSpMkLst>
            <pc:docMk/>
            <pc:sldMk cId="734353663" sldId="331"/>
            <ac:cxnSpMk id="36" creationId="{8034F7FA-23CD-4DAD-B75C-39ABC18C6BAB}"/>
          </ac:cxnSpMkLst>
        </pc:cxnChg>
        <pc:cxnChg chg="add mod">
          <ac:chgData name="James Clegg" userId="c6df1435-7a36-4b38-be4d-16e68e91152f" providerId="ADAL" clId="{40ED6C0A-A6C6-492A-BBC6-550A95DE9155}" dt="2020-11-13T15:08:34.231" v="1091" actId="1076"/>
          <ac:cxnSpMkLst>
            <pc:docMk/>
            <pc:sldMk cId="734353663" sldId="331"/>
            <ac:cxnSpMk id="39" creationId="{70B27317-1BF9-4F77-8A1C-7EC3C62E1318}"/>
          </ac:cxnSpMkLst>
        </pc:cxnChg>
      </pc:sldChg>
      <pc:sldChg chg="addSp delSp modSp add delAnim modAnim">
        <pc:chgData name="James Clegg" userId="c6df1435-7a36-4b38-be4d-16e68e91152f" providerId="ADAL" clId="{40ED6C0A-A6C6-492A-BBC6-550A95DE9155}" dt="2020-11-13T17:01:48.783" v="2363" actId="20577"/>
        <pc:sldMkLst>
          <pc:docMk/>
          <pc:sldMk cId="3189556283" sldId="332"/>
        </pc:sldMkLst>
        <pc:spChg chg="add mod">
          <ac:chgData name="James Clegg" userId="c6df1435-7a36-4b38-be4d-16e68e91152f" providerId="ADAL" clId="{40ED6C0A-A6C6-492A-BBC6-550A95DE9155}" dt="2020-11-13T15:54:43.682" v="1638" actId="1076"/>
          <ac:spMkLst>
            <pc:docMk/>
            <pc:sldMk cId="3189556283" sldId="332"/>
            <ac:spMk id="2" creationId="{4D2A6F94-136D-47CA-B99F-677C1A0A7763}"/>
          </ac:spMkLst>
        </pc:spChg>
        <pc:spChg chg="add mod">
          <ac:chgData name="James Clegg" userId="c6df1435-7a36-4b38-be4d-16e68e91152f" providerId="ADAL" clId="{40ED6C0A-A6C6-492A-BBC6-550A95DE9155}" dt="2020-11-13T15:55:34.947" v="1715" actId="1076"/>
          <ac:spMkLst>
            <pc:docMk/>
            <pc:sldMk cId="3189556283" sldId="332"/>
            <ac:spMk id="4" creationId="{03C8841C-DE6E-4D23-A0A9-A44B71B235FB}"/>
          </ac:spMkLst>
        </pc:spChg>
        <pc:spChg chg="add mod">
          <ac:chgData name="James Clegg" userId="c6df1435-7a36-4b38-be4d-16e68e91152f" providerId="ADAL" clId="{40ED6C0A-A6C6-492A-BBC6-550A95DE9155}" dt="2020-11-13T15:55:30.878" v="1714" actId="1076"/>
          <ac:spMkLst>
            <pc:docMk/>
            <pc:sldMk cId="3189556283" sldId="332"/>
            <ac:spMk id="5" creationId="{7BC0243C-6EB3-43E0-9865-19EA5A2EB296}"/>
          </ac:spMkLst>
        </pc:spChg>
        <pc:spChg chg="add mod">
          <ac:chgData name="James Clegg" userId="c6df1435-7a36-4b38-be4d-16e68e91152f" providerId="ADAL" clId="{40ED6C0A-A6C6-492A-BBC6-550A95DE9155}" dt="2020-11-13T17:01:48.783" v="2363" actId="20577"/>
          <ac:spMkLst>
            <pc:docMk/>
            <pc:sldMk cId="3189556283" sldId="332"/>
            <ac:spMk id="6" creationId="{111DD3AC-7DED-42DA-A96B-D813554238F8}"/>
          </ac:spMkLst>
        </pc:spChg>
        <pc:spChg chg="add del mod">
          <ac:chgData name="James Clegg" userId="c6df1435-7a36-4b38-be4d-16e68e91152f" providerId="ADAL" clId="{40ED6C0A-A6C6-492A-BBC6-550A95DE9155}" dt="2020-11-13T16:21:35.356" v="2013" actId="478"/>
          <ac:spMkLst>
            <pc:docMk/>
            <pc:sldMk cId="3189556283" sldId="332"/>
            <ac:spMk id="10" creationId="{B7D80AE1-A53A-45EE-892E-CD576824D90F}"/>
          </ac:spMkLst>
        </pc:spChg>
        <pc:spChg chg="add del mod">
          <ac:chgData name="James Clegg" userId="c6df1435-7a36-4b38-be4d-16e68e91152f" providerId="ADAL" clId="{40ED6C0A-A6C6-492A-BBC6-550A95DE9155}" dt="2020-11-13T16:21:32.755" v="2012" actId="478"/>
          <ac:spMkLst>
            <pc:docMk/>
            <pc:sldMk cId="3189556283" sldId="332"/>
            <ac:spMk id="11" creationId="{B86346F9-861E-416D-906D-906A816429D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" creationId="{984A7EAF-4BD8-4425-91FC-E3877E9D06B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" creationId="{4DE8B003-8CFC-4462-B5E4-B5C16B35E34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" creationId="{26ECCCC5-4139-4610-AFB9-D9D7D07C8CA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" creationId="{7256FF2A-2316-42F9-96C5-49ECBC492F5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" creationId="{67355DC4-EC54-4B1F-82A9-4A12642D5C7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" creationId="{DC14EDAB-6143-4B52-8A73-867A3F2CB9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" creationId="{31E6E706-E262-4D1C-9B2C-5A5C2A9C5E7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" creationId="{32361E8F-E3F4-4D88-80CB-879ACAD635F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" creationId="{4FB86FBF-9EE6-4064-9148-60D1ECADF54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" creationId="{D188CCB0-74F0-4F0C-B031-52833BB08FB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2" creationId="{44872FE9-19A7-47D6-8F05-B5C32D0EC53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3" creationId="{88CF7A15-960F-4D74-BDD2-4BDA0F34B27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4" creationId="{B045A901-7A57-40F8-AF09-86DD2422BCC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5" creationId="{67CE8CE7-8E20-40A2-9E4B-8D6B3A3FE1E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6" creationId="{B09D19C4-E9AF-4459-A6E4-5A5E94883B9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7" creationId="{E23A7301-8F87-49F8-BBEB-7F277937A6A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8" creationId="{E971BAA9-52A2-4AE9-89D9-8B763E6C355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9" creationId="{A5D8268C-8FC6-40E6-819D-79A14FC4C2B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0" creationId="{C996D0D0-0BDB-495E-9970-6AA3C1B5E90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1" creationId="{2151C3CC-DF56-4BA3-AB6A-938EC8840D8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2" creationId="{14240342-2269-4173-BE9B-10B77B7CABD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3" creationId="{4791A612-6E53-44F3-9AD6-EB2D229BDF5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4" creationId="{FB255B62-A51D-4467-96F7-7926D9201A4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5" creationId="{4FF16DB4-6971-4996-8283-B4FF6EC16AA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6" creationId="{2D176E01-43AD-4DD6-8A7D-64B9E0FED55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7" creationId="{1C19C882-5024-4FE1-97C9-6AED8584C71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8" creationId="{1E04EFCC-3737-4C33-8094-BBC8A150A86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39" creationId="{F1275ADF-B24E-4195-9E6D-8C498EDD9DC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0" creationId="{B3B50FBC-6259-4BA8-A77C-187B42CB124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1" creationId="{75247040-8E76-4CC0-A07F-2149757D5C9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2" creationId="{7DDD4F8B-5716-4DE3-8E15-1137DCE34DB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3" creationId="{28348CE1-9DDE-4DCE-A429-4CD07DA9C74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4" creationId="{40ABC119-4071-4F11-9B57-5F0BEABA49C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5" creationId="{716B1BF2-8B7F-49BD-89F4-A4DD1574850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6" creationId="{E8E105E6-BC48-439F-8530-060C30E3074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7" creationId="{A1D1AB48-7881-4C82-B1B7-190B1E63D3B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8" creationId="{5E6EF076-FC14-48E9-A35F-445C79B8788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49" creationId="{7C8ED1B4-E53C-450C-AEB0-48710D7A15B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0" creationId="{081F9A4D-D0F1-4E2F-8F29-89D6D7E0A57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1" creationId="{5A18FE31-01DF-4985-8148-E7354B6245E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2" creationId="{F03B26F3-ED77-4ACF-BA03-A60CB5E9E65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3" creationId="{04244C57-F9F9-48B3-A9E0-195AFAC722C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4" creationId="{7E048732-3CD4-4400-A593-52004EDA5BB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5" creationId="{9A43C599-92BD-4EE5-B617-49F9A3F4C37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6" creationId="{C080C76E-6E58-4ED7-8BE9-2BB112763FA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7" creationId="{DC0069A0-B10C-4608-A7CB-EB5C55FAB52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8" creationId="{758B7CD4-29EE-416F-A4C4-A9C435C3244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59" creationId="{C86CEB1B-5067-491C-9476-AFF2F6E0E20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0" creationId="{BA478891-1161-41AE-88A7-86A958CF6D0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1" creationId="{60311984-77AF-40C2-A1F9-152E6D53081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2" creationId="{E92E531A-8AD0-4718-B387-6383F77A8FE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3" creationId="{3702E391-404E-48A2-9A25-3C37A35B6D6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4" creationId="{513CF4B1-ECA2-4FC5-BE67-0F2FB420739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5" creationId="{65BAD1EC-3BA7-4CDB-9ABB-8761A268F75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6" creationId="{B08B2E08-C2E7-43D6-952C-D50962A7784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7" creationId="{A7FCEA3A-2CEB-4865-A3B7-3B08A488BF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8" creationId="{1814B8ED-54C3-4883-ABA0-0F20A6E2F85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69" creationId="{EC569094-FF4A-4E43-B83C-47D7C87025C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0" creationId="{783D9883-7DDC-41B7-BEAF-F49FBA060AA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1" creationId="{5C78FA7A-6BD0-46E5-BE34-9D316C648AD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2" creationId="{33C528A7-1C27-4F5B-BCB1-2BC81C0D239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3" creationId="{362FEDFC-0467-4D86-8A7A-3C6D05C5AB2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4" creationId="{D1EC4D8E-5DD9-4681-ABA0-190B837FA66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5" creationId="{3D8ED2E8-BFEC-4115-9AD7-CB4B7E34039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6" creationId="{BAB5BD18-0D46-451E-A0A4-B574B5DCBD0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7" creationId="{84F74C4B-C1FB-4134-9C34-59E250A5D5F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8" creationId="{C14BE23B-7A96-41A7-9577-C4B1F9CAC08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79" creationId="{C05A5822-C3DD-4178-BC3C-3CED088C7E3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0" creationId="{775D9540-0A78-4ED6-B52C-972E28EDB72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1" creationId="{09EED452-CC10-4C4E-8ECB-E614036F353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2" creationId="{BFD3CD96-246C-4F19-B8D2-FC436DF0E68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3" creationId="{6B24D5A4-DE53-4734-A3A1-DB4046D3880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4" creationId="{3A9C024C-FD2D-498C-98FD-AFB6C4A3265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5" creationId="{3023DB54-1D19-4C59-A4E5-DAF816A1DC9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6" creationId="{4E67F514-8237-4450-9109-15379F0FB1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7" creationId="{D2224B55-1240-4043-8A38-221E50F8E1B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8" creationId="{FBA1FA24-8B28-4D63-B80D-183FEEBA2A3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89" creationId="{D2451C29-04EE-4088-8105-BBABD0B4EEE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0" creationId="{43B7C4AB-91B6-4301-9A5F-9BD78CBFE69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1" creationId="{43993EAE-CC3F-4EB0-A33C-FB4325A5FC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2" creationId="{8DD32935-7591-42BC-A236-B1462FC2779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3" creationId="{25CEEC8C-3ECA-4CCF-891C-4C95D057663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4" creationId="{DCCA3BFD-5D6E-467F-9F6F-F884C7A7A3A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5" creationId="{03B40C13-3991-4E64-BAF2-B4399BDD6C6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6" creationId="{484531E7-B4B1-4822-809B-EC8AA7F7ECB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7" creationId="{5EA58714-66B0-47D2-B713-2D67F389662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8" creationId="{08B4AA81-97A3-485A-8198-E4445093B7F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99" creationId="{734E7687-F213-414C-800B-39522824EC5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0" creationId="{C23FBEF2-569B-4426-9239-E8C5E57CBD5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1" creationId="{66B16DB8-F4D3-47BD-8A53-D6732CD6446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2" creationId="{13593B58-FE23-4C98-A034-23AEBAE85A1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3" creationId="{1DA2439C-368E-4866-AC4D-B1E0B4C487C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4" creationId="{81926DDE-E5B8-403A-8376-6FFEFA8C12B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5" creationId="{4C967940-F461-44D7-9804-532F6CB8F2A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6" creationId="{E7C10E1B-2546-4ADF-B043-3754C6C081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7" creationId="{D0120C8E-F285-4424-B1DD-5A07A396528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8" creationId="{8C311F04-FBFE-4FA1-9DC7-1E62724FB5B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09" creationId="{F9BD5A73-CDA2-4DC4-8C88-744667AC5EA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0" creationId="{3F84A637-36B7-49A5-BD94-28CF8C31B4A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1" creationId="{73AC97E4-1E94-45A2-85BF-AA12580CC12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2" creationId="{5C4978C2-F298-47F1-A3E1-118786D373E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3" creationId="{755CC1A7-50BF-4D21-A608-39EA87288FB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4" creationId="{0916608B-D3B6-4002-9212-8081E40A3B0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5" creationId="{6857611B-6DD0-487A-9196-AD4C9A18185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6" creationId="{0346CF2C-98FB-435A-A860-1B528E2F005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7" creationId="{459E999C-F589-4BA1-92E6-AA61D600E90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8" creationId="{BBC3AD50-85EF-41C7-80A7-06B066F7386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19" creationId="{E703647F-6939-4046-9816-FBDD449EBFA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0" creationId="{1D7CAD5E-BF7E-4108-98B0-DC16BC1A991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1" creationId="{91484BEE-03C5-4456-9614-B1C7D659F3E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2" creationId="{CC0B3866-4B74-4C9A-B110-67E4FDBD9E6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3" creationId="{3C4FA02B-9B4E-4C99-A14F-4899F0DC032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4" creationId="{1B0591FC-FBE8-4D93-B1D3-B61309E1B92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5" creationId="{20018B34-0457-47E2-8EC4-9F6D911C492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6" creationId="{5C4B76D5-61B1-45AC-A069-D77AB7F0702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7" creationId="{A1FE059B-4E9B-44F7-A10E-A051D29C502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8" creationId="{CFCDA865-4F93-4B52-903F-2706F6FADD5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29" creationId="{B3836218-0935-4425-A314-B6F895E1E88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0" creationId="{84B8F938-B9F6-4160-B0E9-3C223FD3CAA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1" creationId="{94D8FF1F-1617-46FA-A1ED-21AA886A1F5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2" creationId="{9AE810AF-10AB-43BF-B0C8-3E5FE1AC071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3" creationId="{7A6BF456-6924-4B96-B001-0FE887C28BC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4" creationId="{4840DF3D-CF48-4849-928D-5524977E61F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5" creationId="{71D1C586-8ED4-4794-8BC6-4327F9A41CD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6" creationId="{861C680F-1CCD-4DE4-8F37-6830D47BE18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7" creationId="{188FE285-2591-4EEA-A3DB-4E4573D948A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8" creationId="{65D8D5B5-E69A-4566-9346-4EA61BC1F3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39" creationId="{7F43B18C-8A03-435E-A9BC-716BB20AE21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0" creationId="{DD615E4B-28D6-4BE1-974B-E4DFC1CB4A1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1" creationId="{C4A63DEF-7D38-45CE-9117-72402B30727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2" creationId="{0511AA8A-64D6-43DD-9885-E36957A2DF8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3" creationId="{7204585F-91D1-4B7B-9CF4-0A25DB8BD7B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4" creationId="{F3A485F3-64CF-4AA4-BBA3-FEF70CA6970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5" creationId="{52140980-278B-46B1-A2DD-18D2A9477B5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6" creationId="{52D9DA15-1E84-40E5-A3F0-A36097825EB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7" creationId="{EEC7A694-2F90-4327-8F9D-4B740027DB7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8" creationId="{9BFCC3C6-A9B2-45F7-B39B-F86E5F2E944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49" creationId="{ADB9811C-A557-40FB-AD67-5583C6F591B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0" creationId="{4BDFE444-0BE9-4344-AFEB-171923AE010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1" creationId="{32D61D23-944E-4A91-B899-A996824EB0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2" creationId="{200B5203-739A-49E5-87D9-E323BED817A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3" creationId="{71D6EA12-0CD7-44E4-BB9F-C80162895FA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4" creationId="{6D79B565-6308-426B-A191-D207AC4A6338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5" creationId="{51356910-A4E0-4570-A522-B471F3D703C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6" creationId="{C7F40FB1-8FFF-4EDB-A0D1-9F12C39B13B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7" creationId="{06674551-E603-4AEC-8785-9D9743D47EE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8" creationId="{35FA9DC6-410A-4C18-976B-636CC8BB2B7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59" creationId="{F7A03BEC-3344-4973-A219-CCDC75E859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0" creationId="{9174C132-5F9F-41F0-AD8A-868BCB4CA59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1" creationId="{F82D4318-3771-42F8-9410-2EC7D1DFBCF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2" creationId="{037C3E81-1494-4012-9610-05F60059CC9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3" creationId="{2BFE58EA-B54C-4D8D-A4A6-E9FBB40ED39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4" creationId="{DFE82057-161E-4CE9-8B95-BD0770BFA12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5" creationId="{D4D5EC46-8A7A-46F4-9974-F5FEABCAF90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6" creationId="{D42FE5AC-DB1B-428D-8BE0-9C76483A5E0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7" creationId="{FE90B1A5-1597-4406-A6B7-A6479DBDE15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8" creationId="{B58B1783-0154-4B96-BBC2-BB33F58EDCC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69" creationId="{CBC8AD07-7F9C-42E9-8CC2-20687A3A532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0" creationId="{2D7B65EE-DC1A-4D26-9245-DC7B4F390D4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1" creationId="{74340F9E-A521-49A5-AB6F-3C2CD00AF33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2" creationId="{0032FD45-E48F-4366-8579-7AD6B0ADB0A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3" creationId="{207E9AA2-69E2-4C68-86E3-1A1B2F641DD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4" creationId="{1F0BFE04-B47E-4AFD-914F-9B33ED6091FC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5" creationId="{33A1BA7F-87EC-4BB1-949D-780BD30EC88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6" creationId="{766B9891-F07C-433C-B9D7-19A6E23D1F9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7" creationId="{1A08CDA0-C657-4849-8870-C52EFBD6B93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8" creationId="{1C8DDB22-C645-444D-829E-2B12C92BD20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79" creationId="{2C2EB57A-805A-4D0A-A556-85C8BB031A8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0" creationId="{BDF08B9B-4CE1-4D0D-BBC2-6138A202D96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1" creationId="{1CF88A4A-1970-4EA6-85BD-00B12D37F99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2" creationId="{600F8918-6440-465D-BAB9-17973CEEDF3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3" creationId="{5DE4254E-C923-4CD2-A99E-8EC0A826C0B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4" creationId="{4B2897E8-5D52-4283-A25D-B8FBE82F442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5" creationId="{86BA7AD5-3503-46A3-85F3-7252D2791D3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6" creationId="{E6955EC8-2CD2-46D5-983C-6002BD829E3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7" creationId="{6D475ABC-9266-43B6-AF6A-57EC3030187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8" creationId="{ECD37587-AACD-4026-B1A2-6EE70225954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89" creationId="{D096AFC5-659A-4292-A53E-270BD8F27D7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0" creationId="{2DA1B032-57EA-4621-A7D0-EF9C1877D67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1" creationId="{2FB2A930-BFC6-4E7E-BFF5-F894769B210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2" creationId="{2F958208-44F6-42B7-A0B0-F5F15B123B2F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3" creationId="{D027F2F4-EEF5-45D5-9E7D-CFE17BE97A7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4" creationId="{9CF192F5-794C-4DE1-9949-55A2058BC99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5" creationId="{EC07E5B6-AAFA-41BB-8289-868D3A2CFFD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6" creationId="{50E8ABD9-28D7-4D60-94BC-554F41E839BD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7" creationId="{F2F5AAAA-5003-4221-80D9-6299DE55237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8" creationId="{A018B7E4-A9BD-4B2D-BF4E-9CA0D02E8F1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199" creationId="{C676E193-2737-4281-85B7-B27297B7722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0" creationId="{7917AEEC-8DDC-4B24-8031-78C88C656F80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1" creationId="{51BD0C17-3B59-4AA6-BDC3-16EE00D480A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2" creationId="{3EADCD7C-7451-414E-A78C-BC794B91CC5B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3" creationId="{2628D17C-A6DC-4457-A725-D990D69E8DB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4" creationId="{F17DC6B5-98D2-4398-98E4-A89F763BD50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5" creationId="{1C4B6329-34C4-4591-88AA-BF4135E3847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6" creationId="{3A948F4E-9F9C-451D-AA0A-8405B5CF195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7" creationId="{4004DA82-3423-4CF1-A24C-82E24AD4D2A5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8" creationId="{59FA4E11-8DF3-4F4D-9E2E-5F236143361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09" creationId="{17596062-4F96-48A6-95F9-6861E66E62A1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0" creationId="{E342D773-693B-4D07-B3F9-D12789E1A12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1" creationId="{58913A77-E59C-495D-A672-8A798B38962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2" creationId="{BBB3DEDA-BBBB-4E59-A556-77413712FCE6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3" creationId="{FF86C707-4BA8-4760-AFAB-0CB67ABA5769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4" creationId="{E1E5D92C-8224-4B09-AEBB-7CDA39186C92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5" creationId="{B4166A56-136C-499F-9E98-342B43A8C66A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6" creationId="{0563CE24-3920-4DE4-A59A-200BE458FE2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7" creationId="{1DE2B5F9-B06F-4A6D-9818-F44AEB5C596E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8" creationId="{5463642D-7336-4DB1-973B-471AC3B46927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19" creationId="{790C6D34-943A-4C95-A3B5-8FE6B635EBD3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20" creationId="{631AED57-3BC9-4DDA-9A12-D3CC614C05B4}"/>
          </ac:spMkLst>
        </pc:spChg>
        <pc:spChg chg="add mod">
          <ac:chgData name="James Clegg" userId="c6df1435-7a36-4b38-be4d-16e68e91152f" providerId="ADAL" clId="{40ED6C0A-A6C6-492A-BBC6-550A95DE9155}" dt="2020-11-13T16:04:01.878" v="1903" actId="1076"/>
          <ac:spMkLst>
            <pc:docMk/>
            <pc:sldMk cId="3189556283" sldId="332"/>
            <ac:spMk id="221" creationId="{F98CF9EE-869A-4726-BC0C-71BD3B10C5B6}"/>
          </ac:spMkLst>
        </pc:spChg>
        <pc:spChg chg="add mod">
          <ac:chgData name="James Clegg" userId="c6df1435-7a36-4b38-be4d-16e68e91152f" providerId="ADAL" clId="{40ED6C0A-A6C6-492A-BBC6-550A95DE9155}" dt="2020-11-13T16:33:10.726" v="2105" actId="1035"/>
          <ac:spMkLst>
            <pc:docMk/>
            <pc:sldMk cId="3189556283" sldId="332"/>
            <ac:spMk id="222" creationId="{8749A5C4-E701-46AB-8B88-BB86544CF424}"/>
          </ac:spMkLst>
        </pc:spChg>
        <pc:spChg chg="add mod">
          <ac:chgData name="James Clegg" userId="c6df1435-7a36-4b38-be4d-16e68e91152f" providerId="ADAL" clId="{40ED6C0A-A6C6-492A-BBC6-550A95DE9155}" dt="2020-11-13T16:07:54.445" v="1941" actId="1076"/>
          <ac:spMkLst>
            <pc:docMk/>
            <pc:sldMk cId="3189556283" sldId="332"/>
            <ac:spMk id="223" creationId="{B432B414-C99F-4848-BF2D-585B44B92EF6}"/>
          </ac:spMkLst>
        </pc:spChg>
        <pc:spChg chg="add mod">
          <ac:chgData name="James Clegg" userId="c6df1435-7a36-4b38-be4d-16e68e91152f" providerId="ADAL" clId="{40ED6C0A-A6C6-492A-BBC6-550A95DE9155}" dt="2020-11-13T16:12:45.639" v="1956" actId="1076"/>
          <ac:spMkLst>
            <pc:docMk/>
            <pc:sldMk cId="3189556283" sldId="332"/>
            <ac:spMk id="224" creationId="{473C5C1A-D372-4543-8BB9-A819C81052B3}"/>
          </ac:spMkLst>
        </pc:spChg>
        <pc:spChg chg="add del mod">
          <ac:chgData name="James Clegg" userId="c6df1435-7a36-4b38-be4d-16e68e91152f" providerId="ADAL" clId="{40ED6C0A-A6C6-492A-BBC6-550A95DE9155}" dt="2020-11-13T16:21:56.581" v="2017" actId="478"/>
          <ac:spMkLst>
            <pc:docMk/>
            <pc:sldMk cId="3189556283" sldId="332"/>
            <ac:spMk id="225" creationId="{DCB11A74-D20B-4163-B9A5-7BEBCD277988}"/>
          </ac:spMkLst>
        </pc:spChg>
        <pc:spChg chg="add del mod">
          <ac:chgData name="James Clegg" userId="c6df1435-7a36-4b38-be4d-16e68e91152f" providerId="ADAL" clId="{40ED6C0A-A6C6-492A-BBC6-550A95DE9155}" dt="2020-11-13T16:21:58.872" v="2018" actId="478"/>
          <ac:spMkLst>
            <pc:docMk/>
            <pc:sldMk cId="3189556283" sldId="332"/>
            <ac:spMk id="226" creationId="{3E2DE12A-E976-488B-AAB3-B83552A8789D}"/>
          </ac:spMkLst>
        </pc:spChg>
        <pc:spChg chg="add del mod">
          <ac:chgData name="James Clegg" userId="c6df1435-7a36-4b38-be4d-16e68e91152f" providerId="ADAL" clId="{40ED6C0A-A6C6-492A-BBC6-550A95DE9155}" dt="2020-11-13T16:22:01.971" v="2019" actId="478"/>
          <ac:spMkLst>
            <pc:docMk/>
            <pc:sldMk cId="3189556283" sldId="332"/>
            <ac:spMk id="227" creationId="{38CDF2C9-DF77-4D98-8527-2B2FAEBF01E4}"/>
          </ac:spMkLst>
        </pc:spChg>
        <pc:spChg chg="add del mod">
          <ac:chgData name="James Clegg" userId="c6df1435-7a36-4b38-be4d-16e68e91152f" providerId="ADAL" clId="{40ED6C0A-A6C6-492A-BBC6-550A95DE9155}" dt="2020-11-13T16:21:53.383" v="2016" actId="478"/>
          <ac:spMkLst>
            <pc:docMk/>
            <pc:sldMk cId="3189556283" sldId="332"/>
            <ac:spMk id="228" creationId="{829A1E66-628C-48E4-9B54-6E4B338CBACB}"/>
          </ac:spMkLst>
        </pc:spChg>
        <pc:spChg chg="add del mod">
          <ac:chgData name="James Clegg" userId="c6df1435-7a36-4b38-be4d-16e68e91152f" providerId="ADAL" clId="{40ED6C0A-A6C6-492A-BBC6-550A95DE9155}" dt="2020-11-13T16:21:44.750" v="2015" actId="478"/>
          <ac:spMkLst>
            <pc:docMk/>
            <pc:sldMk cId="3189556283" sldId="332"/>
            <ac:spMk id="229" creationId="{2E2F4483-B0D9-47C9-9746-36F9F57706B7}"/>
          </ac:spMkLst>
        </pc:spChg>
        <pc:picChg chg="add mod">
          <ac:chgData name="James Clegg" userId="c6df1435-7a36-4b38-be4d-16e68e91152f" providerId="ADAL" clId="{40ED6C0A-A6C6-492A-BBC6-550A95DE9155}" dt="2020-11-13T15:55:34.947" v="1715" actId="1076"/>
          <ac:picMkLst>
            <pc:docMk/>
            <pc:sldMk cId="3189556283" sldId="332"/>
            <ac:picMk id="3" creationId="{039F8094-DC13-4390-AFCD-1B3B80332E58}"/>
          </ac:picMkLst>
        </pc:picChg>
        <pc:picChg chg="add mod">
          <ac:chgData name="James Clegg" userId="c6df1435-7a36-4b38-be4d-16e68e91152f" providerId="ADAL" clId="{40ED6C0A-A6C6-492A-BBC6-550A95DE9155}" dt="2020-11-13T16:07:02.440" v="1933" actId="1076"/>
          <ac:picMkLst>
            <pc:docMk/>
            <pc:sldMk cId="3189556283" sldId="332"/>
            <ac:picMk id="7" creationId="{8274B79E-E4AD-4821-B6A3-574EE77887F8}"/>
          </ac:picMkLst>
        </pc:picChg>
        <pc:picChg chg="add del mod">
          <ac:chgData name="James Clegg" userId="c6df1435-7a36-4b38-be4d-16e68e91152f" providerId="ADAL" clId="{40ED6C0A-A6C6-492A-BBC6-550A95DE9155}" dt="2020-11-13T16:21:30.262" v="2011" actId="478"/>
          <ac:picMkLst>
            <pc:docMk/>
            <pc:sldMk cId="3189556283" sldId="332"/>
            <ac:picMk id="8" creationId="{FB9C3CD6-6BD7-40A6-9F22-FD980B80A1FD}"/>
          </ac:picMkLst>
        </pc:picChg>
        <pc:picChg chg="add del mod">
          <ac:chgData name="James Clegg" userId="c6df1435-7a36-4b38-be4d-16e68e91152f" providerId="ADAL" clId="{40ED6C0A-A6C6-492A-BBC6-550A95DE9155}" dt="2020-11-13T16:21:37.701" v="2014" actId="478"/>
          <ac:picMkLst>
            <pc:docMk/>
            <pc:sldMk cId="3189556283" sldId="332"/>
            <ac:picMk id="9" creationId="{C251558D-DBF9-4CC5-943A-5D5A0871B718}"/>
          </ac:picMkLst>
        </pc:picChg>
      </pc:sldChg>
      <pc:sldChg chg="addSp delSp modSp add delAnim modAnim">
        <pc:chgData name="James Clegg" userId="c6df1435-7a36-4b38-be4d-16e68e91152f" providerId="ADAL" clId="{40ED6C0A-A6C6-492A-BBC6-550A95DE9155}" dt="2020-11-13T17:01:57.916" v="2366" actId="20577"/>
        <pc:sldMkLst>
          <pc:docMk/>
          <pc:sldMk cId="3138305735" sldId="333"/>
        </pc:sldMkLst>
        <pc:spChg chg="del mod">
          <ac:chgData name="James Clegg" userId="c6df1435-7a36-4b38-be4d-16e68e91152f" providerId="ADAL" clId="{40ED6C0A-A6C6-492A-BBC6-550A95DE9155}" dt="2020-11-13T16:28:05.651" v="2036" actId="478"/>
          <ac:spMkLst>
            <pc:docMk/>
            <pc:sldMk cId="3138305735" sldId="333"/>
            <ac:spMk id="4" creationId="{03C8841C-DE6E-4D23-A0A9-A44B71B235FB}"/>
          </ac:spMkLst>
        </pc:spChg>
        <pc:spChg chg="del">
          <ac:chgData name="James Clegg" userId="c6df1435-7a36-4b38-be4d-16e68e91152f" providerId="ADAL" clId="{40ED6C0A-A6C6-492A-BBC6-550A95DE9155}" dt="2020-11-13T16:28:07.603" v="2037" actId="478"/>
          <ac:spMkLst>
            <pc:docMk/>
            <pc:sldMk cId="3138305735" sldId="333"/>
            <ac:spMk id="5" creationId="{7BC0243C-6EB3-43E0-9865-19EA5A2EB296}"/>
          </ac:spMkLst>
        </pc:spChg>
        <pc:spChg chg="mod">
          <ac:chgData name="James Clegg" userId="c6df1435-7a36-4b38-be4d-16e68e91152f" providerId="ADAL" clId="{40ED6C0A-A6C6-492A-BBC6-550A95DE9155}" dt="2020-11-13T17:01:57.916" v="2366" actId="20577"/>
          <ac:spMkLst>
            <pc:docMk/>
            <pc:sldMk cId="3138305735" sldId="333"/>
            <ac:spMk id="6" creationId="{111DD3AC-7DED-42DA-A96B-D813554238F8}"/>
          </ac:spMkLst>
        </pc:spChg>
        <pc:spChg chg="del">
          <ac:chgData name="James Clegg" userId="c6df1435-7a36-4b38-be4d-16e68e91152f" providerId="ADAL" clId="{40ED6C0A-A6C6-492A-BBC6-550A95DE9155}" dt="2020-11-13T16:28:02.281" v="2032" actId="478"/>
          <ac:spMkLst>
            <pc:docMk/>
            <pc:sldMk cId="3138305735" sldId="333"/>
            <ac:spMk id="10" creationId="{B7D80AE1-A53A-45EE-892E-CD576824D90F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1" creationId="{51BD0C17-3B59-4AA6-BDC3-16EE00D480A1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2" creationId="{3EADCD7C-7451-414E-A78C-BC794B91CC5B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3" creationId="{2628D17C-A6DC-4457-A725-D990D69E8DB7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4" creationId="{F17DC6B5-98D2-4398-98E4-A89F763BD502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5" creationId="{1C4B6329-34C4-4591-88AA-BF4135E38473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6" creationId="{3A948F4E-9F9C-451D-AA0A-8405B5CF1957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7" creationId="{4004DA82-3423-4CF1-A24C-82E24AD4D2A5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8" creationId="{59FA4E11-8DF3-4F4D-9E2E-5F2361433619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09" creationId="{17596062-4F96-48A6-95F9-6861E66E62A1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0" creationId="{E342D773-693B-4D07-B3F9-D12789E1A126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1" creationId="{58913A77-E59C-495D-A672-8A798B38962E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2" creationId="{BBB3DEDA-BBBB-4E59-A556-77413712FCE6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3" creationId="{FF86C707-4BA8-4760-AFAB-0CB67ABA5769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4" creationId="{E1E5D92C-8224-4B09-AEBB-7CDA39186C92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5" creationId="{B4166A56-136C-499F-9E98-342B43A8C66A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6" creationId="{0563CE24-3920-4DE4-A59A-200BE458FE23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7" creationId="{1DE2B5F9-B06F-4A6D-9818-F44AEB5C596E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8" creationId="{5463642D-7336-4DB1-973B-471AC3B46927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19" creationId="{790C6D34-943A-4C95-A3B5-8FE6B635EBD3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20" creationId="{631AED57-3BC9-4DDA-9A12-D3CC614C05B4}"/>
          </ac:spMkLst>
        </pc:spChg>
        <pc:spChg chg="del">
          <ac:chgData name="James Clegg" userId="c6df1435-7a36-4b38-be4d-16e68e91152f" providerId="ADAL" clId="{40ED6C0A-A6C6-492A-BBC6-550A95DE9155}" dt="2020-11-13T16:26:33.286" v="2023" actId="478"/>
          <ac:spMkLst>
            <pc:docMk/>
            <pc:sldMk cId="3138305735" sldId="333"/>
            <ac:spMk id="221" creationId="{F98CF9EE-869A-4726-BC0C-71BD3B10C5B6}"/>
          </ac:spMkLst>
        </pc:spChg>
        <pc:spChg chg="mod">
          <ac:chgData name="James Clegg" userId="c6df1435-7a36-4b38-be4d-16e68e91152f" providerId="ADAL" clId="{40ED6C0A-A6C6-492A-BBC6-550A95DE9155}" dt="2020-11-13T16:32:41.555" v="2096" actId="1035"/>
          <ac:spMkLst>
            <pc:docMk/>
            <pc:sldMk cId="3138305735" sldId="333"/>
            <ac:spMk id="222" creationId="{8749A5C4-E701-46AB-8B88-BB86544CF424}"/>
          </ac:spMkLst>
        </pc:spChg>
        <pc:spChg chg="del">
          <ac:chgData name="James Clegg" userId="c6df1435-7a36-4b38-be4d-16e68e91152f" providerId="ADAL" clId="{40ED6C0A-A6C6-492A-BBC6-550A95DE9155}" dt="2020-11-13T16:26:48.182" v="2026" actId="478"/>
          <ac:spMkLst>
            <pc:docMk/>
            <pc:sldMk cId="3138305735" sldId="333"/>
            <ac:spMk id="223" creationId="{B432B414-C99F-4848-BF2D-585B44B92EF6}"/>
          </ac:spMkLst>
        </pc:spChg>
        <pc:spChg chg="mod">
          <ac:chgData name="James Clegg" userId="c6df1435-7a36-4b38-be4d-16e68e91152f" providerId="ADAL" clId="{40ED6C0A-A6C6-492A-BBC6-550A95DE9155}" dt="2020-11-13T16:26:45.042" v="2025" actId="1076"/>
          <ac:spMkLst>
            <pc:docMk/>
            <pc:sldMk cId="3138305735" sldId="333"/>
            <ac:spMk id="224" creationId="{473C5C1A-D372-4543-8BB9-A819C81052B3}"/>
          </ac:spMkLst>
        </pc:spChg>
        <pc:spChg chg="add del">
          <ac:chgData name="James Clegg" userId="c6df1435-7a36-4b38-be4d-16e68e91152f" providerId="ADAL" clId="{40ED6C0A-A6C6-492A-BBC6-550A95DE9155}" dt="2020-11-13T16:30:00.028" v="2054" actId="478"/>
          <ac:spMkLst>
            <pc:docMk/>
            <pc:sldMk cId="3138305735" sldId="333"/>
            <ac:spMk id="230" creationId="{610BBCA5-B5A9-4C2E-ACD0-82D31BAD5E74}"/>
          </ac:spMkLst>
        </pc:spChg>
        <pc:picChg chg="del">
          <ac:chgData name="James Clegg" userId="c6df1435-7a36-4b38-be4d-16e68e91152f" providerId="ADAL" clId="{40ED6C0A-A6C6-492A-BBC6-550A95DE9155}" dt="2020-11-13T16:28:04.318" v="2034" actId="478"/>
          <ac:picMkLst>
            <pc:docMk/>
            <pc:sldMk cId="3138305735" sldId="333"/>
            <ac:picMk id="3" creationId="{039F8094-DC13-4390-AFCD-1B3B80332E58}"/>
          </ac:picMkLst>
        </pc:picChg>
        <pc:picChg chg="del">
          <ac:chgData name="James Clegg" userId="c6df1435-7a36-4b38-be4d-16e68e91152f" providerId="ADAL" clId="{40ED6C0A-A6C6-492A-BBC6-550A95DE9155}" dt="2020-11-13T16:28:03.217" v="2033" actId="478"/>
          <ac:picMkLst>
            <pc:docMk/>
            <pc:sldMk cId="3138305735" sldId="333"/>
            <ac:picMk id="9" creationId="{C251558D-DBF9-4CC5-943A-5D5A0871B718}"/>
          </ac:picMkLst>
        </pc:picChg>
      </pc:sldChg>
      <pc:sldChg chg="addSp delSp modSp add delAnim modAnim">
        <pc:chgData name="James Clegg" userId="c6df1435-7a36-4b38-be4d-16e68e91152f" providerId="ADAL" clId="{40ED6C0A-A6C6-492A-BBC6-550A95DE9155}" dt="2020-11-13T17:02:00.618" v="2367" actId="20577"/>
        <pc:sldMkLst>
          <pc:docMk/>
          <pc:sldMk cId="1897996359" sldId="334"/>
        </pc:sldMkLst>
        <pc:spChg chg="mod">
          <ac:chgData name="James Clegg" userId="c6df1435-7a36-4b38-be4d-16e68e91152f" providerId="ADAL" clId="{40ED6C0A-A6C6-492A-BBC6-550A95DE9155}" dt="2020-11-13T16:32:17.842" v="2083" actId="554"/>
          <ac:spMkLst>
            <pc:docMk/>
            <pc:sldMk cId="1897996359" sldId="334"/>
            <ac:spMk id="2" creationId="{4D2A6F94-136D-47CA-B99F-677C1A0A7763}"/>
          </ac:spMkLst>
        </pc:spChg>
        <pc:spChg chg="del">
          <ac:chgData name="James Clegg" userId="c6df1435-7a36-4b38-be4d-16e68e91152f" providerId="ADAL" clId="{40ED6C0A-A6C6-492A-BBC6-550A95DE9155}" dt="2020-11-13T16:31:58.884" v="2080" actId="478"/>
          <ac:spMkLst>
            <pc:docMk/>
            <pc:sldMk cId="1897996359" sldId="334"/>
            <ac:spMk id="4" creationId="{03C8841C-DE6E-4D23-A0A9-A44B71B235FB}"/>
          </ac:spMkLst>
        </pc:spChg>
        <pc:spChg chg="del">
          <ac:chgData name="James Clegg" userId="c6df1435-7a36-4b38-be4d-16e68e91152f" providerId="ADAL" clId="{40ED6C0A-A6C6-492A-BBC6-550A95DE9155}" dt="2020-11-13T16:28:10.231" v="2038" actId="478"/>
          <ac:spMkLst>
            <pc:docMk/>
            <pc:sldMk cId="1897996359" sldId="334"/>
            <ac:spMk id="5" creationId="{7BC0243C-6EB3-43E0-9865-19EA5A2EB296}"/>
          </ac:spMkLst>
        </pc:spChg>
        <pc:spChg chg="mod">
          <ac:chgData name="James Clegg" userId="c6df1435-7a36-4b38-be4d-16e68e91152f" providerId="ADAL" clId="{40ED6C0A-A6C6-492A-BBC6-550A95DE9155}" dt="2020-11-13T17:02:00.618" v="2367" actId="20577"/>
          <ac:spMkLst>
            <pc:docMk/>
            <pc:sldMk cId="1897996359" sldId="334"/>
            <ac:spMk id="6" creationId="{111DD3AC-7DED-42DA-A96B-D813554238F8}"/>
          </ac:spMkLst>
        </pc:spChg>
        <pc:spChg chg="mod">
          <ac:chgData name="James Clegg" userId="c6df1435-7a36-4b38-be4d-16e68e91152f" providerId="ADAL" clId="{40ED6C0A-A6C6-492A-BBC6-550A95DE9155}" dt="2020-11-13T16:31:55.254" v="2079" actId="14100"/>
          <ac:spMkLst>
            <pc:docMk/>
            <pc:sldMk cId="1897996359" sldId="334"/>
            <ac:spMk id="10" creationId="{B7D80AE1-A53A-45EE-892E-CD576824D90F}"/>
          </ac:spMkLst>
        </pc:spChg>
        <pc:spChg chg="add mod">
          <ac:chgData name="James Clegg" userId="c6df1435-7a36-4b38-be4d-16e68e91152f" providerId="ADAL" clId="{40ED6C0A-A6C6-492A-BBC6-550A95DE9155}" dt="2020-11-13T16:29:40.346" v="2052" actId="1037"/>
          <ac:spMkLst>
            <pc:docMk/>
            <pc:sldMk cId="1897996359" sldId="334"/>
            <ac:spMk id="208" creationId="{0A9188E5-CB4F-4252-A004-AAC7A55D249C}"/>
          </ac:spMkLst>
        </pc:spChg>
        <pc:spChg chg="add mod">
          <ac:chgData name="James Clegg" userId="c6df1435-7a36-4b38-be4d-16e68e91152f" providerId="ADAL" clId="{40ED6C0A-A6C6-492A-BBC6-550A95DE9155}" dt="2020-11-13T16:30:09.424" v="2059" actId="20577"/>
          <ac:spMkLst>
            <pc:docMk/>
            <pc:sldMk cId="1897996359" sldId="334"/>
            <ac:spMk id="209" creationId="{50CC8956-01A1-4A88-9F07-4710D7492056}"/>
          </ac:spMkLst>
        </pc:spChg>
        <pc:spChg chg="add mod">
          <ac:chgData name="James Clegg" userId="c6df1435-7a36-4b38-be4d-16e68e91152f" providerId="ADAL" clId="{40ED6C0A-A6C6-492A-BBC6-550A95DE9155}" dt="2020-11-13T16:30:40.385" v="2065" actId="1076"/>
          <ac:spMkLst>
            <pc:docMk/>
            <pc:sldMk cId="1897996359" sldId="334"/>
            <ac:spMk id="210" creationId="{7F0201BF-7685-45E4-A0C2-D1FDBA1C3C60}"/>
          </ac:spMkLst>
        </pc:spChg>
        <pc:spChg chg="add mod">
          <ac:chgData name="James Clegg" userId="c6df1435-7a36-4b38-be4d-16e68e91152f" providerId="ADAL" clId="{40ED6C0A-A6C6-492A-BBC6-550A95DE9155}" dt="2020-11-13T16:30:27.639" v="2064" actId="14100"/>
          <ac:spMkLst>
            <pc:docMk/>
            <pc:sldMk cId="1897996359" sldId="334"/>
            <ac:spMk id="211" creationId="{2041D246-6189-4858-B504-E8EF863CB712}"/>
          </ac:spMkLst>
        </pc:spChg>
        <pc:spChg chg="add mod">
          <ac:chgData name="James Clegg" userId="c6df1435-7a36-4b38-be4d-16e68e91152f" providerId="ADAL" clId="{40ED6C0A-A6C6-492A-BBC6-550A95DE9155}" dt="2020-11-13T16:32:17.842" v="2083" actId="554"/>
          <ac:spMkLst>
            <pc:docMk/>
            <pc:sldMk cId="1897996359" sldId="334"/>
            <ac:spMk id="212" creationId="{A8859B1C-9F3F-43E3-9CD8-B53B90067F3F}"/>
          </ac:spMkLst>
        </pc:spChg>
        <pc:spChg chg="mod">
          <ac:chgData name="James Clegg" userId="c6df1435-7a36-4b38-be4d-16e68e91152f" providerId="ADAL" clId="{40ED6C0A-A6C6-492A-BBC6-550A95DE9155}" dt="2020-11-13T16:32:35.743" v="2090" actId="1035"/>
          <ac:spMkLst>
            <pc:docMk/>
            <pc:sldMk cId="1897996359" sldId="334"/>
            <ac:spMk id="222" creationId="{8749A5C4-E701-46AB-8B88-BB86544CF424}"/>
          </ac:spMkLst>
        </pc:spChg>
        <pc:spChg chg="del">
          <ac:chgData name="James Clegg" userId="c6df1435-7a36-4b38-be4d-16e68e91152f" providerId="ADAL" clId="{40ED6C0A-A6C6-492A-BBC6-550A95DE9155}" dt="2020-11-13T16:28:18.563" v="2042" actId="478"/>
          <ac:spMkLst>
            <pc:docMk/>
            <pc:sldMk cId="1897996359" sldId="334"/>
            <ac:spMk id="225" creationId="{DCB11A74-D20B-4163-B9A5-7BEBCD277988}"/>
          </ac:spMkLst>
        </pc:spChg>
        <pc:spChg chg="del">
          <ac:chgData name="James Clegg" userId="c6df1435-7a36-4b38-be4d-16e68e91152f" providerId="ADAL" clId="{40ED6C0A-A6C6-492A-BBC6-550A95DE9155}" dt="2020-11-13T16:28:19.546" v="2043" actId="478"/>
          <ac:spMkLst>
            <pc:docMk/>
            <pc:sldMk cId="1897996359" sldId="334"/>
            <ac:spMk id="226" creationId="{3E2DE12A-E976-488B-AAB3-B83552A8789D}"/>
          </ac:spMkLst>
        </pc:spChg>
        <pc:spChg chg="del">
          <ac:chgData name="James Clegg" userId="c6df1435-7a36-4b38-be4d-16e68e91152f" providerId="ADAL" clId="{40ED6C0A-A6C6-492A-BBC6-550A95DE9155}" dt="2020-11-13T16:28:20.322" v="2044" actId="478"/>
          <ac:spMkLst>
            <pc:docMk/>
            <pc:sldMk cId="1897996359" sldId="334"/>
            <ac:spMk id="227" creationId="{38CDF2C9-DF77-4D98-8527-2B2FAEBF01E4}"/>
          </ac:spMkLst>
        </pc:spChg>
        <pc:spChg chg="del">
          <ac:chgData name="James Clegg" userId="c6df1435-7a36-4b38-be4d-16e68e91152f" providerId="ADAL" clId="{40ED6C0A-A6C6-492A-BBC6-550A95DE9155}" dt="2020-11-13T16:28:15.811" v="2040" actId="478"/>
          <ac:spMkLst>
            <pc:docMk/>
            <pc:sldMk cId="1897996359" sldId="334"/>
            <ac:spMk id="228" creationId="{829A1E66-628C-48E4-9B54-6E4B338CBACB}"/>
          </ac:spMkLst>
        </pc:spChg>
        <pc:spChg chg="del">
          <ac:chgData name="James Clegg" userId="c6df1435-7a36-4b38-be4d-16e68e91152f" providerId="ADAL" clId="{40ED6C0A-A6C6-492A-BBC6-550A95DE9155}" dt="2020-11-13T16:28:17.330" v="2041" actId="478"/>
          <ac:spMkLst>
            <pc:docMk/>
            <pc:sldMk cId="1897996359" sldId="334"/>
            <ac:spMk id="229" creationId="{2E2F4483-B0D9-47C9-9746-36F9F57706B7}"/>
          </ac:spMkLst>
        </pc:spChg>
        <pc:picChg chg="del">
          <ac:chgData name="James Clegg" userId="c6df1435-7a36-4b38-be4d-16e68e91152f" providerId="ADAL" clId="{40ED6C0A-A6C6-492A-BBC6-550A95DE9155}" dt="2020-11-13T16:28:11.614" v="2039" actId="478"/>
          <ac:picMkLst>
            <pc:docMk/>
            <pc:sldMk cId="1897996359" sldId="334"/>
            <ac:picMk id="3" creationId="{039F8094-DC13-4390-AFCD-1B3B80332E58}"/>
          </ac:picMkLst>
        </pc:picChg>
      </pc:sldChg>
      <pc:sldChg chg="addSp delSp modSp add modAnim">
        <pc:chgData name="James Clegg" userId="c6df1435-7a36-4b38-be4d-16e68e91152f" providerId="ADAL" clId="{40ED6C0A-A6C6-492A-BBC6-550A95DE9155}" dt="2020-11-13T16:57:54.798" v="2362"/>
        <pc:sldMkLst>
          <pc:docMk/>
          <pc:sldMk cId="687992469" sldId="335"/>
        </pc:sldMkLst>
        <pc:spChg chg="add">
          <ac:chgData name="James Clegg" userId="c6df1435-7a36-4b38-be4d-16e68e91152f" providerId="ADAL" clId="{40ED6C0A-A6C6-492A-BBC6-550A95DE9155}" dt="2020-11-13T16:48:41.275" v="2273"/>
          <ac:spMkLst>
            <pc:docMk/>
            <pc:sldMk cId="687992469" sldId="335"/>
            <ac:spMk id="8" creationId="{9392898C-350C-4342-BC88-FE21FD53BF86}"/>
          </ac:spMkLst>
        </pc:spChg>
        <pc:spChg chg="add">
          <ac:chgData name="James Clegg" userId="c6df1435-7a36-4b38-be4d-16e68e91152f" providerId="ADAL" clId="{40ED6C0A-A6C6-492A-BBC6-550A95DE9155}" dt="2020-11-13T16:48:41.275" v="2273"/>
          <ac:spMkLst>
            <pc:docMk/>
            <pc:sldMk cId="687992469" sldId="335"/>
            <ac:spMk id="9" creationId="{1A21E12D-ABF1-46A3-A4B8-70FEA6A8C037}"/>
          </ac:spMkLst>
        </pc:spChg>
        <pc:spChg chg="add">
          <ac:chgData name="James Clegg" userId="c6df1435-7a36-4b38-be4d-16e68e91152f" providerId="ADAL" clId="{40ED6C0A-A6C6-492A-BBC6-550A95DE9155}" dt="2020-11-13T16:48:41.275" v="2273"/>
          <ac:spMkLst>
            <pc:docMk/>
            <pc:sldMk cId="687992469" sldId="335"/>
            <ac:spMk id="10" creationId="{4864AB1A-D221-423F-A04A-2A8FCC2D88ED}"/>
          </ac:spMkLst>
        </pc:spChg>
        <pc:spChg chg="add mod">
          <ac:chgData name="James Clegg" userId="c6df1435-7a36-4b38-be4d-16e68e91152f" providerId="ADAL" clId="{40ED6C0A-A6C6-492A-BBC6-550A95DE9155}" dt="2020-11-13T16:52:41.955" v="2319" actId="465"/>
          <ac:spMkLst>
            <pc:docMk/>
            <pc:sldMk cId="687992469" sldId="335"/>
            <ac:spMk id="11" creationId="{59E10580-E62F-4112-B98D-8F29865319B4}"/>
          </ac:spMkLst>
        </pc:spChg>
        <pc:spChg chg="add mod">
          <ac:chgData name="James Clegg" userId="c6df1435-7a36-4b38-be4d-16e68e91152f" providerId="ADAL" clId="{40ED6C0A-A6C6-492A-BBC6-550A95DE9155}" dt="2020-11-13T16:52:41.955" v="2319" actId="465"/>
          <ac:spMkLst>
            <pc:docMk/>
            <pc:sldMk cId="687992469" sldId="335"/>
            <ac:spMk id="15" creationId="{2850B88E-8F23-4E0F-9241-64CB687B855F}"/>
          </ac:spMkLst>
        </pc:spChg>
        <pc:spChg chg="add mod">
          <ac:chgData name="James Clegg" userId="c6df1435-7a36-4b38-be4d-16e68e91152f" providerId="ADAL" clId="{40ED6C0A-A6C6-492A-BBC6-550A95DE9155}" dt="2020-11-13T16:52:41.955" v="2319" actId="465"/>
          <ac:spMkLst>
            <pc:docMk/>
            <pc:sldMk cId="687992469" sldId="335"/>
            <ac:spMk id="16" creationId="{347621E3-40A9-473D-A8B0-AB1AB30DEAA7}"/>
          </ac:spMkLst>
        </pc:spChg>
        <pc:spChg chg="add mod">
          <ac:chgData name="James Clegg" userId="c6df1435-7a36-4b38-be4d-16e68e91152f" providerId="ADAL" clId="{40ED6C0A-A6C6-492A-BBC6-550A95DE9155}" dt="2020-11-13T16:52:37.599" v="2318" actId="465"/>
          <ac:spMkLst>
            <pc:docMk/>
            <pc:sldMk cId="687992469" sldId="335"/>
            <ac:spMk id="18" creationId="{1A266793-8399-4B0A-A9D0-FD989DAAFFEC}"/>
          </ac:spMkLst>
        </pc:spChg>
        <pc:spChg chg="add mod">
          <ac:chgData name="James Clegg" userId="c6df1435-7a36-4b38-be4d-16e68e91152f" providerId="ADAL" clId="{40ED6C0A-A6C6-492A-BBC6-550A95DE9155}" dt="2020-11-13T16:52:37.599" v="2318" actId="465"/>
          <ac:spMkLst>
            <pc:docMk/>
            <pc:sldMk cId="687992469" sldId="335"/>
            <ac:spMk id="19" creationId="{4E3380E0-EA8B-452E-8C83-CF9485ABE9D5}"/>
          </ac:spMkLst>
        </pc:spChg>
        <pc:spChg chg="add mod">
          <ac:chgData name="James Clegg" userId="c6df1435-7a36-4b38-be4d-16e68e91152f" providerId="ADAL" clId="{40ED6C0A-A6C6-492A-BBC6-550A95DE9155}" dt="2020-11-13T16:52:37.599" v="2318" actId="465"/>
          <ac:spMkLst>
            <pc:docMk/>
            <pc:sldMk cId="687992469" sldId="335"/>
            <ac:spMk id="20" creationId="{764E0A1C-8892-4A98-867E-9CA5FC7B7A4D}"/>
          </ac:spMkLst>
        </pc:spChg>
        <pc:spChg chg="add mod">
          <ac:chgData name="James Clegg" userId="c6df1435-7a36-4b38-be4d-16e68e91152f" providerId="ADAL" clId="{40ED6C0A-A6C6-492A-BBC6-550A95DE9155}" dt="2020-11-13T16:52:59.867" v="2323" actId="20577"/>
          <ac:spMkLst>
            <pc:docMk/>
            <pc:sldMk cId="687992469" sldId="335"/>
            <ac:spMk id="21" creationId="{368B68DB-E889-4595-B5AC-C0172495DB7E}"/>
          </ac:spMkLst>
        </pc:sp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5" creationId="{BB6BDF2D-360D-491F-9E31-C58D5F509937}"/>
          </ac:picMkLst>
        </pc:picChg>
        <pc:picChg chg="add del mod">
          <ac:chgData name="James Clegg" userId="c6df1435-7a36-4b38-be4d-16e68e91152f" providerId="ADAL" clId="{40ED6C0A-A6C6-492A-BBC6-550A95DE9155}" dt="2020-11-13T16:55:27.461" v="2346" actId="478"/>
          <ac:picMkLst>
            <pc:docMk/>
            <pc:sldMk cId="687992469" sldId="335"/>
            <ac:picMk id="7" creationId="{B08AEA12-0381-4610-AD88-4ABD672C6BDC}"/>
          </ac:picMkLst>
        </pc:picChg>
        <pc:picChg chg="add del mod">
          <ac:chgData name="James Clegg" userId="c6df1435-7a36-4b38-be4d-16e68e91152f" providerId="ADAL" clId="{40ED6C0A-A6C6-492A-BBC6-550A95DE9155}" dt="2020-11-13T16:55:27.461" v="2346" actId="478"/>
          <ac:picMkLst>
            <pc:docMk/>
            <pc:sldMk cId="687992469" sldId="335"/>
            <ac:picMk id="23" creationId="{6B89255B-3789-4D24-9F61-8666A71575AF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4" creationId="{16472967-B69C-4ED4-86C9-6AD93D97AF96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5" creationId="{BE1AE041-2216-48A6-8AD5-622A225E5D93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6" creationId="{607DB4BD-D352-468A-8DFD-F9E2FDBCD9B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7" creationId="{31341CDA-CD45-448A-A979-B0526614E86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8" creationId="{2FACFACE-653F-43DA-93DF-BB3E70AB4886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29" creationId="{D557C9E8-CDC8-414E-938C-73FB640A5402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0" creationId="{1EE61A48-98CC-45F7-AA9F-9AA4AC2F1F95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1" creationId="{0992C12D-1133-4FF5-B229-019DACDB551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2" creationId="{458CCCD8-F4E1-4554-B7EA-4CFAE481B744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3" creationId="{D5D31699-5C51-40C6-9F89-5E4332D63CA3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4" creationId="{84AAE257-896E-4D60-9E1F-8F05C05CC64E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5" creationId="{9DBC4FC1-13BF-4A8B-9523-E8DDC6DE5368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6" creationId="{B9411B67-2B3E-41D7-AE3B-C66574B9D07F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7" creationId="{5834953E-9F38-49E1-BFEE-2336D51BB444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8" creationId="{D0618610-4725-4451-9EF9-76BED91703ED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39" creationId="{58244DF4-4868-42AD-8755-FE1879DFF235}"/>
          </ac:picMkLst>
        </pc:picChg>
        <pc:picChg chg="add mod">
          <ac:chgData name="James Clegg" userId="c6df1435-7a36-4b38-be4d-16e68e91152f" providerId="ADAL" clId="{40ED6C0A-A6C6-492A-BBC6-550A95DE9155}" dt="2020-11-13T16:55:23.002" v="2345" actId="1076"/>
          <ac:picMkLst>
            <pc:docMk/>
            <pc:sldMk cId="687992469" sldId="335"/>
            <ac:picMk id="40" creationId="{89434445-5A4C-4D7C-83B1-1805A8E6FDB0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1" creationId="{F5240132-520A-4582-8752-35E7ABA4F15F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2" creationId="{C40BEE16-5E4F-4726-9374-C5BF8F451452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3" creationId="{805FD924-B054-441F-91AF-814BBB2BFC0D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4" creationId="{2EF5F3A0-3B6E-4DB2-90EA-643F802C00F5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5" creationId="{CB41D795-1169-42EA-8EA0-111CD411212A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6" creationId="{81E689E3-8C0D-4C2B-9120-861DAEFE53E5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7" creationId="{4C135D22-A958-4EBE-8ED2-0CD1944E3FB2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8" creationId="{B0ADFF00-D9BC-4E31-9ADD-63C3B0937068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49" creationId="{4D3E8C85-0551-4B78-96D6-BA5CD981526D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0" creationId="{FD44B28C-92B9-43EE-8443-87E10C0E61AD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1" creationId="{CF078B87-07F5-4922-9A6D-E9DA3CF8D1AA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2" creationId="{AA147CF4-780C-49ED-A5A7-3B2D229554DB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3" creationId="{0D4B9A32-B063-4B85-905C-D15C989E3AF2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4" creationId="{A651970F-39A6-4E92-8A53-F10AD2A40659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5" creationId="{831935C7-0DCE-4034-9631-3FE1EC892C9A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6" creationId="{A220148C-C687-439D-B676-9E3E64FC6D1E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7" creationId="{4B29D8CF-FC03-403D-946F-E72BF9D44A7F}"/>
          </ac:picMkLst>
        </pc:picChg>
        <pc:picChg chg="add mod">
          <ac:chgData name="James Clegg" userId="c6df1435-7a36-4b38-be4d-16e68e91152f" providerId="ADAL" clId="{40ED6C0A-A6C6-492A-BBC6-550A95DE9155}" dt="2020-11-13T16:56:24.163" v="2351" actId="1076"/>
          <ac:picMkLst>
            <pc:docMk/>
            <pc:sldMk cId="687992469" sldId="335"/>
            <ac:picMk id="58" creationId="{7B854F3B-19C7-4421-865C-BBDF6BD3843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59" creationId="{D14F34A4-A509-4C38-8FC4-F600E254B567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0" creationId="{6F9CDBCE-E2FA-49F3-92BB-8D062F8FB61C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1" creationId="{27B1F993-CD78-411B-A648-043A40BE78EE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2" creationId="{B033B703-D0BF-4D3A-BAF7-9781E08681CC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3" creationId="{7BA765E8-5794-410B-83C3-681E780E77D5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4" creationId="{B4424991-C940-46FF-BE24-49B541AE0206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5" creationId="{02B20BE1-962C-4EC4-A6BC-5C7E12A8D89F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6" creationId="{A17F2AEA-896D-42EE-AB91-BBFDC4F9160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7" creationId="{B04285D6-F2F7-44C4-99C2-20A5A704C913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8" creationId="{C5898F6B-A05A-41C5-B63B-3BABDE0E52F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69" creationId="{1AA9B5B4-1DE7-4475-A00B-759D66806F1A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0" creationId="{5A63E856-ED44-4CCD-B06A-F1BB34D62B3D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1" creationId="{38CBE50A-CEEE-41E8-9FDF-786B21643FF8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2" creationId="{DB066D75-2A4F-4B9D-BC5B-E92B3CAFE6A4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3" creationId="{3F28E7D1-C12B-4D0D-9B71-174C16473686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4" creationId="{CBB9E866-0FFF-4B36-AC62-76C141B42A43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5" creationId="{FCB30613-4029-4867-9508-99D787849B63}"/>
          </ac:picMkLst>
        </pc:picChg>
        <pc:picChg chg="add mod">
          <ac:chgData name="James Clegg" userId="c6df1435-7a36-4b38-be4d-16e68e91152f" providerId="ADAL" clId="{40ED6C0A-A6C6-492A-BBC6-550A95DE9155}" dt="2020-11-13T16:56:38.738" v="2355" actId="1076"/>
          <ac:picMkLst>
            <pc:docMk/>
            <pc:sldMk cId="687992469" sldId="335"/>
            <ac:picMk id="76" creationId="{B4FC2A76-AE8C-46AC-8738-9FEC196DA05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13/11/2020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14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0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5.png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26" Type="http://schemas.openxmlformats.org/officeDocument/2006/relationships/image" Target="../media/image83.png"/><Relationship Id="rId3" Type="http://schemas.openxmlformats.org/officeDocument/2006/relationships/image" Target="../media/image61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5" Type="http://schemas.openxmlformats.org/officeDocument/2006/relationships/image" Target="../media/image82.png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tags" Target="../tags/tag6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24" Type="http://schemas.openxmlformats.org/officeDocument/2006/relationships/image" Target="../media/image81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23" Type="http://schemas.openxmlformats.org/officeDocument/2006/relationships/image" Target="../media/image80.png"/><Relationship Id="rId28" Type="http://schemas.openxmlformats.org/officeDocument/2006/relationships/image" Target="../media/image55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45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9.png"/><Relationship Id="rId27" Type="http://schemas.openxmlformats.org/officeDocument/2006/relationships/image" Target="../media/image8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6.png"/><Relationship Id="rId7" Type="http://schemas.openxmlformats.org/officeDocument/2006/relationships/image" Target="../media/image94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3.png"/><Relationship Id="rId5" Type="http://schemas.openxmlformats.org/officeDocument/2006/relationships/image" Target="../media/image88.png"/><Relationship Id="rId10" Type="http://schemas.openxmlformats.org/officeDocument/2006/relationships/image" Target="../media/image96.png"/><Relationship Id="rId4" Type="http://schemas.openxmlformats.org/officeDocument/2006/relationships/image" Target="../media/image87.png"/><Relationship Id="rId9" Type="http://schemas.openxmlformats.org/officeDocument/2006/relationships/image" Target="../media/image9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57E5-3568-4BCE-8B0F-6A5A4D77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9 TIMES-TABLE AND DIVISION FACTS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414318" y="3228813"/>
                <a:ext cx="5799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108</a:t>
                </a: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318" y="3228813"/>
                <a:ext cx="5799909" cy="1015663"/>
              </a:xfrm>
              <a:prstGeom prst="rect">
                <a:avLst/>
              </a:prstGeom>
              <a:blipFill>
                <a:blip r:embed="rId3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2436563" y="3300436"/>
            <a:ext cx="1101200" cy="96040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95759" y="3264487"/>
            <a:ext cx="970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37" name="Can 36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an 37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5988358" y="477149"/>
            <a:ext cx="1221801" cy="1137539"/>
          </a:xfrm>
          <a:prstGeom prst="rect">
            <a:avLst/>
          </a:prstGeom>
        </p:spPr>
      </p:pic>
      <p:sp>
        <p:nvSpPr>
          <p:cNvPr id="42" name="Can 41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Can 42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Can 5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an 5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Can 5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Can 5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Can 5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Can 6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Can 6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an 6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456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06042 3.703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42 3.7037E-6 L 0.12205 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648927"/>
              </p:ext>
            </p:extLst>
          </p:nvPr>
        </p:nvGraphicFramePr>
        <p:xfrm>
          <a:off x="851040" y="935679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2EC87B7-50EC-485B-9549-2632C5637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81750"/>
              </p:ext>
            </p:extLst>
          </p:nvPr>
        </p:nvGraphicFramePr>
        <p:xfrm>
          <a:off x="4131999" y="470314"/>
          <a:ext cx="596538" cy="56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239598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660518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6196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624298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81844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826672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34951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486543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276766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72879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889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E2B5EC6-F65E-4B4E-92CC-202C30031620}"/>
              </a:ext>
            </a:extLst>
          </p:cNvPr>
          <p:cNvSpPr txBox="1"/>
          <p:nvPr/>
        </p:nvSpPr>
        <p:spPr>
          <a:xfrm>
            <a:off x="5384173" y="1703506"/>
            <a:ext cx="2457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patterns do you notice?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52C514-8799-40AB-B612-E9893294B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632" y="524771"/>
            <a:ext cx="747045" cy="7470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3572B51-12D1-4F8C-AAAD-A0F756636FB0}"/>
              </a:ext>
            </a:extLst>
          </p:cNvPr>
          <p:cNvSpPr txBox="1"/>
          <p:nvPr/>
        </p:nvSpPr>
        <p:spPr>
          <a:xfrm>
            <a:off x="5386313" y="64240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17A1A6-2806-404D-946B-DC02D2F274E2}"/>
              </a:ext>
            </a:extLst>
          </p:cNvPr>
          <p:cNvSpPr/>
          <p:nvPr/>
        </p:nvSpPr>
        <p:spPr>
          <a:xfrm>
            <a:off x="3734516" y="5162373"/>
            <a:ext cx="1298121" cy="1028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89874C9-F8AE-4741-B3D8-9364432233CE}"/>
              </a:ext>
            </a:extLst>
          </p:cNvPr>
          <p:cNvSpPr/>
          <p:nvPr/>
        </p:nvSpPr>
        <p:spPr>
          <a:xfrm>
            <a:off x="4482901" y="499791"/>
            <a:ext cx="285750" cy="4109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3C945A9-0935-4DDC-B7D8-957D4CB0DF17}"/>
              </a:ext>
            </a:extLst>
          </p:cNvPr>
          <p:cNvSpPr/>
          <p:nvPr/>
        </p:nvSpPr>
        <p:spPr>
          <a:xfrm>
            <a:off x="4294414" y="497543"/>
            <a:ext cx="285750" cy="41090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1CFFCC-A77C-4017-B86B-A88CFFBF3F72}"/>
              </a:ext>
            </a:extLst>
          </p:cNvPr>
          <p:cNvSpPr txBox="1"/>
          <p:nvPr/>
        </p:nvSpPr>
        <p:spPr>
          <a:xfrm>
            <a:off x="5480867" y="4195181"/>
            <a:ext cx="2457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Is this always the case?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AA2B97-F7B9-4E47-9D7F-8B5832F9C092}"/>
              </a:ext>
            </a:extLst>
          </p:cNvPr>
          <p:cNvSpPr txBox="1"/>
          <p:nvPr/>
        </p:nvSpPr>
        <p:spPr>
          <a:xfrm>
            <a:off x="5394112" y="4200387"/>
            <a:ext cx="2457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Why is this the case?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529BE6-8A7A-4B39-BC38-5947D29F649D}"/>
              </a:ext>
            </a:extLst>
          </p:cNvPr>
          <p:cNvSpPr txBox="1"/>
          <p:nvPr/>
        </p:nvSpPr>
        <p:spPr>
          <a:xfrm>
            <a:off x="5086350" y="2852315"/>
            <a:ext cx="306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Ones decrease by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55EDDB-6887-409C-97C2-6D54ED9D633E}"/>
              </a:ext>
            </a:extLst>
          </p:cNvPr>
          <p:cNvSpPr txBox="1"/>
          <p:nvPr/>
        </p:nvSpPr>
        <p:spPr>
          <a:xfrm>
            <a:off x="5086350" y="3320248"/>
            <a:ext cx="306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Tens increase by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C7E28C-E66E-4789-A984-D1F0DD718EEF}"/>
              </a:ext>
            </a:extLst>
          </p:cNvPr>
          <p:cNvCxnSpPr>
            <a:cxnSpLocks/>
          </p:cNvCxnSpPr>
          <p:nvPr/>
        </p:nvCxnSpPr>
        <p:spPr>
          <a:xfrm flipH="1">
            <a:off x="3280351" y="676243"/>
            <a:ext cx="834283" cy="18466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8037DA-A301-49E6-9310-90BB24925166}"/>
                  </a:ext>
                </a:extLst>
              </p:cNvPr>
              <p:cNvSpPr txBox="1"/>
              <p:nvPr/>
            </p:nvSpPr>
            <p:spPr>
              <a:xfrm>
                <a:off x="3226437" y="370639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10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8037DA-A301-49E6-9310-90BB24925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437" y="370639"/>
                <a:ext cx="959477" cy="461665"/>
              </a:xfrm>
              <a:prstGeom prst="rect">
                <a:avLst/>
              </a:prstGeom>
              <a:blipFill>
                <a:blip r:embed="rId4"/>
                <a:stretch>
                  <a:fillRect l="-63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4E4619-0EA4-4848-B8B9-DD8178AEA0A7}"/>
                  </a:ext>
                </a:extLst>
              </p:cNvPr>
              <p:cNvSpPr txBox="1"/>
              <p:nvPr/>
            </p:nvSpPr>
            <p:spPr>
              <a:xfrm>
                <a:off x="3364251" y="1095440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1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4E4619-0EA4-4848-B8B9-DD8178AEA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251" y="1095440"/>
                <a:ext cx="959477" cy="461665"/>
              </a:xfrm>
              <a:prstGeom prst="rect">
                <a:avLst/>
              </a:prstGeom>
              <a:blipFill>
                <a:blip r:embed="rId5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990C9D7-EC9E-46A0-B274-58BFE1C12172}"/>
              </a:ext>
            </a:extLst>
          </p:cNvPr>
          <p:cNvCxnSpPr>
            <a:cxnSpLocks/>
          </p:cNvCxnSpPr>
          <p:nvPr/>
        </p:nvCxnSpPr>
        <p:spPr>
          <a:xfrm>
            <a:off x="3280351" y="1023870"/>
            <a:ext cx="864471" cy="1978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D7DBE71-F0D0-4F8B-8E3C-BE29AD4DC62D}"/>
              </a:ext>
            </a:extLst>
          </p:cNvPr>
          <p:cNvSpPr txBox="1"/>
          <p:nvPr/>
        </p:nvSpPr>
        <p:spPr>
          <a:xfrm>
            <a:off x="2830131" y="718266"/>
            <a:ext cx="54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19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BC4F39E-C446-44C8-9C84-A9D2F358DDDF}"/>
              </a:ext>
            </a:extLst>
          </p:cNvPr>
          <p:cNvCxnSpPr>
            <a:cxnSpLocks/>
          </p:cNvCxnSpPr>
          <p:nvPr/>
        </p:nvCxnSpPr>
        <p:spPr>
          <a:xfrm flipH="1">
            <a:off x="3280351" y="2091155"/>
            <a:ext cx="834283" cy="18466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3A331DA-E8C2-43E2-A42A-6EFFC8331405}"/>
                  </a:ext>
                </a:extLst>
              </p:cNvPr>
              <p:cNvSpPr txBox="1"/>
              <p:nvPr/>
            </p:nvSpPr>
            <p:spPr>
              <a:xfrm>
                <a:off x="3226437" y="1785551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10</a:t>
                </a: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3A331DA-E8C2-43E2-A42A-6EFFC8331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437" y="1785551"/>
                <a:ext cx="959477" cy="461665"/>
              </a:xfrm>
              <a:prstGeom prst="rect">
                <a:avLst/>
              </a:prstGeom>
              <a:blipFill>
                <a:blip r:embed="rId6"/>
                <a:stretch>
                  <a:fillRect l="-63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FCFC984-C69A-4924-AFD5-281CE9E233B7}"/>
                  </a:ext>
                </a:extLst>
              </p:cNvPr>
              <p:cNvSpPr txBox="1"/>
              <p:nvPr/>
            </p:nvSpPr>
            <p:spPr>
              <a:xfrm>
                <a:off x="3364251" y="2510352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1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FCFC984-C69A-4924-AFD5-281CE9E23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251" y="2510352"/>
                <a:ext cx="959477" cy="461665"/>
              </a:xfrm>
              <a:prstGeom prst="rect">
                <a:avLst/>
              </a:prstGeom>
              <a:blipFill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9CA2A2-476B-49F7-87BA-A976CF19AF90}"/>
              </a:ext>
            </a:extLst>
          </p:cNvPr>
          <p:cNvCxnSpPr>
            <a:cxnSpLocks/>
          </p:cNvCxnSpPr>
          <p:nvPr/>
        </p:nvCxnSpPr>
        <p:spPr>
          <a:xfrm>
            <a:off x="3280351" y="2438782"/>
            <a:ext cx="864471" cy="1978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6F96E16-41FF-4604-B347-847C8B7A5A93}"/>
              </a:ext>
            </a:extLst>
          </p:cNvPr>
          <p:cNvSpPr txBox="1"/>
          <p:nvPr/>
        </p:nvSpPr>
        <p:spPr>
          <a:xfrm>
            <a:off x="2830131" y="2133178"/>
            <a:ext cx="54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46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034F7FA-23CD-4DAD-B75C-39ABC18C6BAB}"/>
              </a:ext>
            </a:extLst>
          </p:cNvPr>
          <p:cNvCxnSpPr>
            <a:cxnSpLocks/>
          </p:cNvCxnSpPr>
          <p:nvPr/>
        </p:nvCxnSpPr>
        <p:spPr>
          <a:xfrm flipH="1">
            <a:off x="3295769" y="5380594"/>
            <a:ext cx="834283" cy="18466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03D7BDC-7D3D-4C76-8F89-F7E71F14327A}"/>
                  </a:ext>
                </a:extLst>
              </p:cNvPr>
              <p:cNvSpPr txBox="1"/>
              <p:nvPr/>
            </p:nvSpPr>
            <p:spPr>
              <a:xfrm>
                <a:off x="3241855" y="5074990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10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03D7BDC-7D3D-4C76-8F89-F7E71F143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855" y="5074990"/>
                <a:ext cx="959477" cy="461665"/>
              </a:xfrm>
              <a:prstGeom prst="rect">
                <a:avLst/>
              </a:prstGeom>
              <a:blipFill>
                <a:blip r:embed="rId8"/>
                <a:stretch>
                  <a:fillRect l="-63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F8AEF4D-7E3E-4EA1-BD52-3FAB170CA9BB}"/>
                  </a:ext>
                </a:extLst>
              </p:cNvPr>
              <p:cNvSpPr txBox="1"/>
              <p:nvPr/>
            </p:nvSpPr>
            <p:spPr>
              <a:xfrm>
                <a:off x="3379669" y="5799791"/>
                <a:ext cx="9594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1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F8AEF4D-7E3E-4EA1-BD52-3FAB170CA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669" y="5799791"/>
                <a:ext cx="959477" cy="461665"/>
              </a:xfrm>
              <a:prstGeom prst="rect">
                <a:avLst/>
              </a:prstGeom>
              <a:blipFill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0B27317-1BF9-4F77-8A1C-7EC3C62E1318}"/>
              </a:ext>
            </a:extLst>
          </p:cNvPr>
          <p:cNvCxnSpPr>
            <a:cxnSpLocks/>
          </p:cNvCxnSpPr>
          <p:nvPr/>
        </p:nvCxnSpPr>
        <p:spPr>
          <a:xfrm>
            <a:off x="3295769" y="5728221"/>
            <a:ext cx="864471" cy="1978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D3544EA-9211-42BA-AF6E-F9E542BF0D3D}"/>
              </a:ext>
            </a:extLst>
          </p:cNvPr>
          <p:cNvSpPr txBox="1"/>
          <p:nvPr/>
        </p:nvSpPr>
        <p:spPr>
          <a:xfrm>
            <a:off x="2714650" y="5422617"/>
            <a:ext cx="680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109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D2F612C-29AE-43A2-8A8E-5FD3D03894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5741" y="4387331"/>
            <a:ext cx="1313576" cy="918491"/>
          </a:xfrm>
          <a:prstGeom prst="rect">
            <a:avLst/>
          </a:prstGeom>
        </p:spPr>
      </p:pic>
      <p:sp>
        <p:nvSpPr>
          <p:cNvPr id="43" name="Rounded Rectangular Callout 23">
            <a:extLst>
              <a:ext uri="{FF2B5EF4-FFF2-40B4-BE49-F238E27FC236}">
                <a16:creationId xmlns:a16="http://schemas.microsoft.com/office/drawing/2014/main" id="{FB2051BB-156A-43E5-9F04-17B8C65FD2C6}"/>
              </a:ext>
            </a:extLst>
          </p:cNvPr>
          <p:cNvSpPr/>
          <p:nvPr/>
        </p:nvSpPr>
        <p:spPr>
          <a:xfrm>
            <a:off x="507624" y="2992642"/>
            <a:ext cx="3483386" cy="1348729"/>
          </a:xfrm>
          <a:prstGeom prst="wedgeRoundRectCallout">
            <a:avLst>
              <a:gd name="adj1" fmla="val 719"/>
              <a:gd name="adj2" fmla="val 67854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3725D5C-6019-443B-80D6-6D6935CD11AF}"/>
              </a:ext>
            </a:extLst>
          </p:cNvPr>
          <p:cNvSpPr txBox="1"/>
          <p:nvPr/>
        </p:nvSpPr>
        <p:spPr>
          <a:xfrm>
            <a:off x="558785" y="2963881"/>
            <a:ext cx="3483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 to find the next multiple of 9 I can add 10 and subtract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435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0.00278 0.06921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6921 L 0.00018 0.1347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3472 L -0.00017 0.20602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20602 L -0.00034 0.2717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27176 L 0.00104 0.34097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34097 L 0.00139 0.4081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4081 L 0.00052 0.47685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47685 L -0.00017 0.54491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54491 L 0.00122 0.61551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0.00278 0.06922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6922 L 0.00018 0.13473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3473 L -0.00017 0.20602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20602 L -0.00034 0.27176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27176 L 0.00104 0.34098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34098 L 0.00139 0.40811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40811 L 0.00052 0.4768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47686 L -0.00017 0.54491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54491 L 0.00122 0.61551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5" grpId="0"/>
      <p:bldP spid="15" grpId="1"/>
      <p:bldP spid="2" grpId="0" animBg="1"/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  <p:bldP spid="3" grpId="9" animBg="1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  <p:bldP spid="19" grpId="8" animBg="1"/>
      <p:bldP spid="19" grpId="9" animBg="1"/>
      <p:bldP spid="20" grpId="0"/>
      <p:bldP spid="21" grpId="0"/>
      <p:bldP spid="21" grpId="1"/>
      <p:bldP spid="22" grpId="0"/>
      <p:bldP spid="22" grpId="1"/>
      <p:bldP spid="22" grpId="2"/>
      <p:bldP spid="23" grpId="0"/>
      <p:bldP spid="23" grpId="1"/>
      <p:bldP spid="23" grpId="2"/>
      <p:bldP spid="24" grpId="0"/>
      <p:bldP spid="25" grpId="0"/>
      <p:bldP spid="29" grpId="0"/>
      <p:bldP spid="31" grpId="0"/>
      <p:bldP spid="32" grpId="0"/>
      <p:bldP spid="34" grpId="0"/>
      <p:bldP spid="37" grpId="0"/>
      <p:bldP spid="38" grpId="0"/>
      <p:bldP spid="40" grpId="0"/>
      <p:bldP spid="43" grpId="0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62939"/>
              </p:ext>
            </p:extLst>
          </p:nvPr>
        </p:nvGraphicFramePr>
        <p:xfrm>
          <a:off x="851040" y="1094362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592091" y="1128771"/>
            <a:ext cx="655934" cy="6242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43016" y="4005827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12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16" y="4005827"/>
                <a:ext cx="2212465" cy="646331"/>
              </a:xfrm>
              <a:prstGeom prst="rect">
                <a:avLst/>
              </a:prstGeom>
              <a:blipFill>
                <a:blip r:embed="rId3"/>
                <a:stretch>
                  <a:fillRect l="-8264" t="-16038" r="-74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2920058" y="1787418"/>
            <a:ext cx="0" cy="1087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343015" y="4649101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36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15" y="4649101"/>
                <a:ext cx="2212465" cy="646331"/>
              </a:xfrm>
              <a:prstGeom prst="rect">
                <a:avLst/>
              </a:prstGeom>
              <a:blipFill>
                <a:blip r:embed="rId4"/>
                <a:stretch>
                  <a:fillRect l="-8264" t="-16981" r="-74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485925" y="4005827"/>
                <a:ext cx="2446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11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33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25" y="4005827"/>
                <a:ext cx="2446504" cy="646331"/>
              </a:xfrm>
              <a:prstGeom prst="rect">
                <a:avLst/>
              </a:prstGeom>
              <a:blipFill>
                <a:blip r:embed="rId5"/>
                <a:stretch>
                  <a:fillRect l="-7731" t="-16038" r="-6484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485924" y="4649101"/>
                <a:ext cx="24465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11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99</a:t>
                </a: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24" y="4649101"/>
                <a:ext cx="2446504" cy="646331"/>
              </a:xfrm>
              <a:prstGeom prst="rect">
                <a:avLst/>
              </a:prstGeom>
              <a:blipFill>
                <a:blip r:embed="rId6"/>
                <a:stretch>
                  <a:fillRect l="-7731" t="-16981" r="-6484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64823"/>
              </p:ext>
            </p:extLst>
          </p:nvPr>
        </p:nvGraphicFramePr>
        <p:xfrm>
          <a:off x="851040" y="3140036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/>
              <p:nvPr/>
            </p:nvSpPr>
            <p:spPr>
              <a:xfrm>
                <a:off x="2212453" y="2054098"/>
                <a:ext cx="7592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453" y="2054098"/>
                <a:ext cx="759275" cy="523220"/>
              </a:xfrm>
              <a:prstGeom prst="rect">
                <a:avLst/>
              </a:prstGeom>
              <a:blipFill>
                <a:blip r:embed="rId7"/>
                <a:stretch>
                  <a:fillRect t="-11628" r="-80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CF92D3A5-C21D-4469-B210-F70B2584C5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3270" y="4726464"/>
            <a:ext cx="1313576" cy="918491"/>
          </a:xfrm>
          <a:prstGeom prst="rect">
            <a:avLst/>
          </a:prstGeom>
        </p:spPr>
      </p:pic>
      <p:sp>
        <p:nvSpPr>
          <p:cNvPr id="20" name="Rounded Rectangular Callout 23">
            <a:extLst>
              <a:ext uri="{FF2B5EF4-FFF2-40B4-BE49-F238E27FC236}">
                <a16:creationId xmlns:a16="http://schemas.microsoft.com/office/drawing/2014/main" id="{B48D6688-51AB-4797-9B53-C31229342A72}"/>
              </a:ext>
            </a:extLst>
          </p:cNvPr>
          <p:cNvSpPr/>
          <p:nvPr/>
        </p:nvSpPr>
        <p:spPr>
          <a:xfrm>
            <a:off x="3786369" y="4017182"/>
            <a:ext cx="3483386" cy="1348729"/>
          </a:xfrm>
          <a:prstGeom prst="wedgeRoundRectCallout">
            <a:avLst>
              <a:gd name="adj1" fmla="val -57143"/>
              <a:gd name="adj2" fmla="val 35388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1F2221-444C-487C-BB84-491E81FB14AA}"/>
              </a:ext>
            </a:extLst>
          </p:cNvPr>
          <p:cNvSpPr txBox="1"/>
          <p:nvPr/>
        </p:nvSpPr>
        <p:spPr>
          <a:xfrm>
            <a:off x="3837530" y="3988421"/>
            <a:ext cx="3483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 if I know my 3 times-table I can multiply that by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7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45833 0.0032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16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45833 -4.81481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446 -1.48148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9" grpId="0"/>
      <p:bldP spid="16" grpId="0"/>
      <p:bldP spid="17" grpId="0"/>
      <p:bldP spid="18" grpId="0"/>
      <p:bldP spid="18" grpId="1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878518"/>
              </p:ext>
            </p:extLst>
          </p:nvPr>
        </p:nvGraphicFramePr>
        <p:xfrm>
          <a:off x="851040" y="1094362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806537" y="1128771"/>
            <a:ext cx="655934" cy="6242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1134504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51040" y="3140036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/>
              <p:nvPr/>
            </p:nvSpPr>
            <p:spPr>
              <a:xfrm>
                <a:off x="6324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52B405-7562-4D1B-B1EE-EF99995D6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10" y="2222547"/>
                <a:ext cx="759275" cy="400110"/>
              </a:xfrm>
              <a:prstGeom prst="rect">
                <a:avLst/>
              </a:prstGeom>
              <a:blipFill>
                <a:blip r:embed="rId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EC3D6FA0-2019-4E37-8A0D-AF36BE6E0D4A}"/>
              </a:ext>
            </a:extLst>
          </p:cNvPr>
          <p:cNvSpPr txBox="1"/>
          <p:nvPr/>
        </p:nvSpPr>
        <p:spPr>
          <a:xfrm>
            <a:off x="605982" y="4321101"/>
            <a:ext cx="4731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do you notice?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1E1694D-E78B-46EF-B766-494DA8BDCF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451" y="4212754"/>
            <a:ext cx="747045" cy="74704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2090A12-A8AE-4F8A-A4F3-4EDBBA231701}"/>
              </a:ext>
            </a:extLst>
          </p:cNvPr>
          <p:cNvSpPr txBox="1"/>
          <p:nvPr/>
        </p:nvSpPr>
        <p:spPr>
          <a:xfrm>
            <a:off x="5544132" y="43303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9FB3D4-C682-43CC-9CCB-0A9D1629E1D3}"/>
                  </a:ext>
                </a:extLst>
              </p:cNvPr>
              <p:cNvSpPr txBox="1"/>
              <p:nvPr/>
            </p:nvSpPr>
            <p:spPr>
              <a:xfrm>
                <a:off x="12270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2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9FB3D4-C682-43CC-9CCB-0A9D1629E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060" y="2222547"/>
                <a:ext cx="759275" cy="400110"/>
              </a:xfrm>
              <a:prstGeom prst="rect">
                <a:avLst/>
              </a:prstGeom>
              <a:blipFill>
                <a:blip r:embed="rId5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5E6F09B-B945-4E2E-B21B-02B4BD18D4E8}"/>
                  </a:ext>
                </a:extLst>
              </p:cNvPr>
              <p:cNvSpPr txBox="1"/>
              <p:nvPr/>
            </p:nvSpPr>
            <p:spPr>
              <a:xfrm>
                <a:off x="18217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3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5E6F09B-B945-4E2E-B21B-02B4BD18D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10" y="2222547"/>
                <a:ext cx="759275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4D84B7-46AF-4872-AB02-F885CC44BE65}"/>
                  </a:ext>
                </a:extLst>
              </p:cNvPr>
              <p:cNvSpPr txBox="1"/>
              <p:nvPr/>
            </p:nvSpPr>
            <p:spPr>
              <a:xfrm>
                <a:off x="24163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4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4D84B7-46AF-4872-AB02-F885CC44B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360" y="2222547"/>
                <a:ext cx="759275" cy="400110"/>
              </a:xfrm>
              <a:prstGeom prst="rect">
                <a:avLst/>
              </a:prstGeom>
              <a:blipFill>
                <a:blip r:embed="rId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F9A0BD-EB74-40EA-B87D-32F3A54AC134}"/>
                  </a:ext>
                </a:extLst>
              </p:cNvPr>
              <p:cNvSpPr txBox="1"/>
              <p:nvPr/>
            </p:nvSpPr>
            <p:spPr>
              <a:xfrm>
                <a:off x="30110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5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F9A0BD-EB74-40EA-B87D-32F3A54AC1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010" y="2222547"/>
                <a:ext cx="759275" cy="400110"/>
              </a:xfrm>
              <a:prstGeom prst="rect">
                <a:avLst/>
              </a:prstGeom>
              <a:blipFill>
                <a:blip r:embed="rId8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9B8803-CA24-4F69-8630-5341B77E60F4}"/>
                  </a:ext>
                </a:extLst>
              </p:cNvPr>
              <p:cNvSpPr txBox="1"/>
              <p:nvPr/>
            </p:nvSpPr>
            <p:spPr>
              <a:xfrm>
                <a:off x="36056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6</a:t>
                </a: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9B8803-CA24-4F69-8630-5341B77E6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660" y="2222547"/>
                <a:ext cx="759275" cy="400110"/>
              </a:xfrm>
              <a:prstGeom prst="rect">
                <a:avLst/>
              </a:prstGeom>
              <a:blipFill>
                <a:blip r:embed="rId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CBBF404-B860-4106-8CB5-A8CD8E206D4E}"/>
                  </a:ext>
                </a:extLst>
              </p:cNvPr>
              <p:cNvSpPr txBox="1"/>
              <p:nvPr/>
            </p:nvSpPr>
            <p:spPr>
              <a:xfrm>
                <a:off x="42003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7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CBBF404-B860-4106-8CB5-A8CD8E206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310" y="2222547"/>
                <a:ext cx="759275" cy="400110"/>
              </a:xfrm>
              <a:prstGeom prst="rect">
                <a:avLst/>
              </a:prstGeom>
              <a:blipFill>
                <a:blip r:embed="rId10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E53FC34-6FBC-400B-8BF2-D14BCA29520D}"/>
                  </a:ext>
                </a:extLst>
              </p:cNvPr>
              <p:cNvSpPr txBox="1"/>
              <p:nvPr/>
            </p:nvSpPr>
            <p:spPr>
              <a:xfrm>
                <a:off x="47949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8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E53FC34-6FBC-400B-8BF2-D14BCA2952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960" y="2222547"/>
                <a:ext cx="759275" cy="400110"/>
              </a:xfrm>
              <a:prstGeom prst="rect">
                <a:avLst/>
              </a:prstGeom>
              <a:blipFill>
                <a:blip r:embed="rId11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AD8A8E-15CC-4ECF-BACF-63E7E4D19D2A}"/>
                  </a:ext>
                </a:extLst>
              </p:cNvPr>
              <p:cNvSpPr txBox="1"/>
              <p:nvPr/>
            </p:nvSpPr>
            <p:spPr>
              <a:xfrm>
                <a:off x="53896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9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AD8A8E-15CC-4ECF-BACF-63E7E4D19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610" y="2222547"/>
                <a:ext cx="759275" cy="400110"/>
              </a:xfrm>
              <a:prstGeom prst="rect">
                <a:avLst/>
              </a:prstGeom>
              <a:blipFill>
                <a:blip r:embed="rId1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CCC6B50-6076-4AC0-B9EE-838E69AA46B7}"/>
                  </a:ext>
                </a:extLst>
              </p:cNvPr>
              <p:cNvSpPr txBox="1"/>
              <p:nvPr/>
            </p:nvSpPr>
            <p:spPr>
              <a:xfrm>
                <a:off x="598426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10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CCC6B50-6076-4AC0-B9EE-838E69AA4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260" y="2222547"/>
                <a:ext cx="759275" cy="400110"/>
              </a:xfrm>
              <a:prstGeom prst="rect">
                <a:avLst/>
              </a:prstGeom>
              <a:blipFill>
                <a:blip r:embed="rId1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C54C8B-3C71-47E8-B80A-1F223F351A00}"/>
                  </a:ext>
                </a:extLst>
              </p:cNvPr>
              <p:cNvSpPr txBox="1"/>
              <p:nvPr/>
            </p:nvSpPr>
            <p:spPr>
              <a:xfrm>
                <a:off x="6578910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11</a:t>
                </a: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C54C8B-3C71-47E8-B80A-1F223F351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910" y="2222547"/>
                <a:ext cx="759275" cy="400110"/>
              </a:xfrm>
              <a:prstGeom prst="rect">
                <a:avLst/>
              </a:prstGeom>
              <a:blipFill>
                <a:blip r:embed="rId1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8EC5748-87F6-48D3-8011-7B28B3C7F844}"/>
                  </a:ext>
                </a:extLst>
              </p:cNvPr>
              <p:cNvSpPr txBox="1"/>
              <p:nvPr/>
            </p:nvSpPr>
            <p:spPr>
              <a:xfrm>
                <a:off x="7173556" y="2222547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/>
                  <a:t>12</a:t>
                </a: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8EC5748-87F6-48D3-8011-7B28B3C7F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556" y="2222547"/>
                <a:ext cx="759275" cy="400110"/>
              </a:xfrm>
              <a:prstGeom prst="rect">
                <a:avLst/>
              </a:prstGeom>
              <a:blipFill>
                <a:blip r:embed="rId15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6506463-B2E0-4056-990F-70B47F285785}"/>
              </a:ext>
            </a:extLst>
          </p:cNvPr>
          <p:cNvCxnSpPr>
            <a:cxnSpLocks/>
          </p:cNvCxnSpPr>
          <p:nvPr/>
        </p:nvCxnSpPr>
        <p:spPr>
          <a:xfrm>
            <a:off x="1737665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F021972-C1F3-4BF3-99AB-11373ABB6BD8}"/>
              </a:ext>
            </a:extLst>
          </p:cNvPr>
          <p:cNvCxnSpPr>
            <a:cxnSpLocks/>
          </p:cNvCxnSpPr>
          <p:nvPr/>
        </p:nvCxnSpPr>
        <p:spPr>
          <a:xfrm>
            <a:off x="2340826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55CF574-BBE9-45F7-B765-1E10B2A99469}"/>
              </a:ext>
            </a:extLst>
          </p:cNvPr>
          <p:cNvCxnSpPr>
            <a:cxnSpLocks/>
          </p:cNvCxnSpPr>
          <p:nvPr/>
        </p:nvCxnSpPr>
        <p:spPr>
          <a:xfrm>
            <a:off x="2943987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6F1E1DA-4E87-4581-BC70-25FB9019C002}"/>
              </a:ext>
            </a:extLst>
          </p:cNvPr>
          <p:cNvCxnSpPr>
            <a:cxnSpLocks/>
          </p:cNvCxnSpPr>
          <p:nvPr/>
        </p:nvCxnSpPr>
        <p:spPr>
          <a:xfrm>
            <a:off x="3547148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CEBA4FF-97A2-41EF-AC63-49B98F457ABF}"/>
              </a:ext>
            </a:extLst>
          </p:cNvPr>
          <p:cNvCxnSpPr>
            <a:cxnSpLocks/>
          </p:cNvCxnSpPr>
          <p:nvPr/>
        </p:nvCxnSpPr>
        <p:spPr>
          <a:xfrm>
            <a:off x="4150309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F26D3CD-3AD5-40B1-9245-47FB1D4F4DB5}"/>
              </a:ext>
            </a:extLst>
          </p:cNvPr>
          <p:cNvCxnSpPr>
            <a:cxnSpLocks/>
          </p:cNvCxnSpPr>
          <p:nvPr/>
        </p:nvCxnSpPr>
        <p:spPr>
          <a:xfrm>
            <a:off x="4753470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6BFFFD4-7889-412E-8485-A8EAA47B9423}"/>
              </a:ext>
            </a:extLst>
          </p:cNvPr>
          <p:cNvCxnSpPr>
            <a:cxnSpLocks/>
          </p:cNvCxnSpPr>
          <p:nvPr/>
        </p:nvCxnSpPr>
        <p:spPr>
          <a:xfrm>
            <a:off x="5356631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A300938-38D9-404F-A0CD-3D4250ECDE85}"/>
              </a:ext>
            </a:extLst>
          </p:cNvPr>
          <p:cNvCxnSpPr>
            <a:cxnSpLocks/>
          </p:cNvCxnSpPr>
          <p:nvPr/>
        </p:nvCxnSpPr>
        <p:spPr>
          <a:xfrm>
            <a:off x="5959792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5FBF0B-01AD-4F21-988E-80543284AAF1}"/>
              </a:ext>
            </a:extLst>
          </p:cNvPr>
          <p:cNvCxnSpPr>
            <a:cxnSpLocks/>
          </p:cNvCxnSpPr>
          <p:nvPr/>
        </p:nvCxnSpPr>
        <p:spPr>
          <a:xfrm>
            <a:off x="6562953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06E300-6D03-4921-BEEC-6F8370C03718}"/>
              </a:ext>
            </a:extLst>
          </p:cNvPr>
          <p:cNvCxnSpPr>
            <a:cxnSpLocks/>
          </p:cNvCxnSpPr>
          <p:nvPr/>
        </p:nvCxnSpPr>
        <p:spPr>
          <a:xfrm>
            <a:off x="7166114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81F718-2004-4DC6-A44D-C1D0EEAC869A}"/>
              </a:ext>
            </a:extLst>
          </p:cNvPr>
          <p:cNvCxnSpPr>
            <a:cxnSpLocks/>
          </p:cNvCxnSpPr>
          <p:nvPr/>
        </p:nvCxnSpPr>
        <p:spPr>
          <a:xfrm>
            <a:off x="7769275" y="1787418"/>
            <a:ext cx="0" cy="13526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986EB7F-9441-4748-92BD-3B4848141450}"/>
                  </a:ext>
                </a:extLst>
              </p:cNvPr>
              <p:cNvSpPr txBox="1"/>
              <p:nvPr/>
            </p:nvSpPr>
            <p:spPr>
              <a:xfrm>
                <a:off x="852646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</a:t>
                </a: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986EB7F-9441-4748-92BD-3B4848141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46" y="711152"/>
                <a:ext cx="759275" cy="400110"/>
              </a:xfrm>
              <a:prstGeom prst="rect">
                <a:avLst/>
              </a:prstGeom>
              <a:blipFill>
                <a:blip r:embed="rId1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AEC1BD0-C706-496D-89F4-535BD87D1A6E}"/>
                  </a:ext>
                </a:extLst>
              </p:cNvPr>
              <p:cNvSpPr txBox="1"/>
              <p:nvPr/>
            </p:nvSpPr>
            <p:spPr>
              <a:xfrm>
                <a:off x="1448422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2</a:t>
                </a: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AEC1BD0-C706-496D-89F4-535BD87D1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422" y="711152"/>
                <a:ext cx="759275" cy="400110"/>
              </a:xfrm>
              <a:prstGeom prst="rect">
                <a:avLst/>
              </a:prstGeom>
              <a:blipFill>
                <a:blip r:embed="rId1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2E6E4AF-EAF1-41F6-8C38-A7D90680208B}"/>
                  </a:ext>
                </a:extLst>
              </p:cNvPr>
              <p:cNvSpPr txBox="1"/>
              <p:nvPr/>
            </p:nvSpPr>
            <p:spPr>
              <a:xfrm>
                <a:off x="2044198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3</a:t>
                </a:r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2E6E4AF-EAF1-41F6-8C38-A7D906802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198" y="711152"/>
                <a:ext cx="759275" cy="400110"/>
              </a:xfrm>
              <a:prstGeom prst="rect">
                <a:avLst/>
              </a:prstGeom>
              <a:blipFill>
                <a:blip r:embed="rId18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222053-CCDE-4F11-BA50-D90B202B3D52}"/>
                  </a:ext>
                </a:extLst>
              </p:cNvPr>
              <p:cNvSpPr txBox="1"/>
              <p:nvPr/>
            </p:nvSpPr>
            <p:spPr>
              <a:xfrm>
                <a:off x="2639974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4</a:t>
                </a: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222053-CCDE-4F11-BA50-D90B202B3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974" y="711152"/>
                <a:ext cx="759275" cy="400110"/>
              </a:xfrm>
              <a:prstGeom prst="rect">
                <a:avLst/>
              </a:prstGeom>
              <a:blipFill>
                <a:blip r:embed="rId1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364DA7E-36AB-41B2-A83D-50FD653291F4}"/>
                  </a:ext>
                </a:extLst>
              </p:cNvPr>
              <p:cNvSpPr txBox="1"/>
              <p:nvPr/>
            </p:nvSpPr>
            <p:spPr>
              <a:xfrm>
                <a:off x="3235750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5</a:t>
                </a: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364DA7E-36AB-41B2-A83D-50FD65329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750" y="711152"/>
                <a:ext cx="759275" cy="400110"/>
              </a:xfrm>
              <a:prstGeom prst="rect">
                <a:avLst/>
              </a:prstGeom>
              <a:blipFill>
                <a:blip r:embed="rId20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DD17981-28D7-4386-B20B-C3F0B9431B5A}"/>
                  </a:ext>
                </a:extLst>
              </p:cNvPr>
              <p:cNvSpPr txBox="1"/>
              <p:nvPr/>
            </p:nvSpPr>
            <p:spPr>
              <a:xfrm>
                <a:off x="3831526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6</a:t>
                </a: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DD17981-28D7-4386-B20B-C3F0B9431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526" y="711152"/>
                <a:ext cx="759275" cy="400110"/>
              </a:xfrm>
              <a:prstGeom prst="rect">
                <a:avLst/>
              </a:prstGeom>
              <a:blipFill>
                <a:blip r:embed="rId21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95BD67C-8D38-4D99-9472-B72FF4920DD8}"/>
                  </a:ext>
                </a:extLst>
              </p:cNvPr>
              <p:cNvSpPr txBox="1"/>
              <p:nvPr/>
            </p:nvSpPr>
            <p:spPr>
              <a:xfrm>
                <a:off x="4427302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7</a:t>
                </a: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95BD67C-8D38-4D99-9472-B72FF4920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302" y="711152"/>
                <a:ext cx="759275" cy="400110"/>
              </a:xfrm>
              <a:prstGeom prst="rect">
                <a:avLst/>
              </a:prstGeom>
              <a:blipFill>
                <a:blip r:embed="rId2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4BF2D58-193E-4CEB-82D7-0A07B2F1A955}"/>
                  </a:ext>
                </a:extLst>
              </p:cNvPr>
              <p:cNvSpPr txBox="1"/>
              <p:nvPr/>
            </p:nvSpPr>
            <p:spPr>
              <a:xfrm>
                <a:off x="5023078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8</a:t>
                </a: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4BF2D58-193E-4CEB-82D7-0A07B2F1A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078" y="711152"/>
                <a:ext cx="759275" cy="400110"/>
              </a:xfrm>
              <a:prstGeom prst="rect">
                <a:avLst/>
              </a:prstGeom>
              <a:blipFill>
                <a:blip r:embed="rId2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9A6A740-1809-48BA-BCDA-4ADAAD91AD87}"/>
                  </a:ext>
                </a:extLst>
              </p:cNvPr>
              <p:cNvSpPr txBox="1"/>
              <p:nvPr/>
            </p:nvSpPr>
            <p:spPr>
              <a:xfrm>
                <a:off x="5618854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9</a:t>
                </a:r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9A6A740-1809-48BA-BCDA-4ADAAD91A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854" y="711152"/>
                <a:ext cx="759275" cy="400110"/>
              </a:xfrm>
              <a:prstGeom prst="rect">
                <a:avLst/>
              </a:prstGeom>
              <a:blipFill>
                <a:blip r:embed="rId2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52A48BA-4CF4-481F-8D55-457627973D79}"/>
                  </a:ext>
                </a:extLst>
              </p:cNvPr>
              <p:cNvSpPr txBox="1"/>
              <p:nvPr/>
            </p:nvSpPr>
            <p:spPr>
              <a:xfrm>
                <a:off x="6214630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10</a:t>
                </a: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52A48BA-4CF4-481F-8D55-457627973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630" y="711152"/>
                <a:ext cx="759275" cy="400110"/>
              </a:xfrm>
              <a:prstGeom prst="rect">
                <a:avLst/>
              </a:prstGeom>
              <a:blipFill>
                <a:blip r:embed="rId25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2D4A71A-E07C-4386-96F8-E86C535FEBAF}"/>
                  </a:ext>
                </a:extLst>
              </p:cNvPr>
              <p:cNvSpPr txBox="1"/>
              <p:nvPr/>
            </p:nvSpPr>
            <p:spPr>
              <a:xfrm>
                <a:off x="6810406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11</a:t>
                </a: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2D4A71A-E07C-4386-96F8-E86C535FE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406" y="711152"/>
                <a:ext cx="759275" cy="400110"/>
              </a:xfrm>
              <a:prstGeom prst="rect">
                <a:avLst/>
              </a:prstGeom>
              <a:blipFill>
                <a:blip r:embed="rId2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D497E9B-9D30-4FAC-992D-3F572DB6446C}"/>
                  </a:ext>
                </a:extLst>
              </p:cNvPr>
              <p:cNvSpPr txBox="1"/>
              <p:nvPr/>
            </p:nvSpPr>
            <p:spPr>
              <a:xfrm>
                <a:off x="7406177" y="711152"/>
                <a:ext cx="759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12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D497E9B-9D30-4FAC-992D-3F572DB64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177" y="711152"/>
                <a:ext cx="759275" cy="400110"/>
              </a:xfrm>
              <a:prstGeom prst="rect">
                <a:avLst/>
              </a:prstGeom>
              <a:blipFill>
                <a:blip r:embed="rId2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>
            <a:extLst>
              <a:ext uri="{FF2B5EF4-FFF2-40B4-BE49-F238E27FC236}">
                <a16:creationId xmlns:a16="http://schemas.microsoft.com/office/drawing/2014/main" id="{E708FFA2-2FF7-40F1-822E-C1B0AF9B407F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021520" y="4772009"/>
            <a:ext cx="1313576" cy="918491"/>
          </a:xfrm>
          <a:prstGeom prst="rect">
            <a:avLst/>
          </a:prstGeom>
        </p:spPr>
      </p:pic>
      <p:sp>
        <p:nvSpPr>
          <p:cNvPr id="54" name="Rounded Rectangular Callout 23">
            <a:extLst>
              <a:ext uri="{FF2B5EF4-FFF2-40B4-BE49-F238E27FC236}">
                <a16:creationId xmlns:a16="http://schemas.microsoft.com/office/drawing/2014/main" id="{B17A2566-295B-491C-A9CE-E36C66AC3B77}"/>
              </a:ext>
            </a:extLst>
          </p:cNvPr>
          <p:cNvSpPr/>
          <p:nvPr/>
        </p:nvSpPr>
        <p:spPr>
          <a:xfrm>
            <a:off x="3544619" y="4062727"/>
            <a:ext cx="2927015" cy="1348729"/>
          </a:xfrm>
          <a:prstGeom prst="wedgeRoundRectCallout">
            <a:avLst>
              <a:gd name="adj1" fmla="val -57143"/>
              <a:gd name="adj2" fmla="val 35388"/>
              <a:gd name="adj3" fmla="val 16667"/>
            </a:avLst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CB56C0-0E74-411D-B52E-4F12B09B6548}"/>
              </a:ext>
            </a:extLst>
          </p:cNvPr>
          <p:cNvSpPr txBox="1"/>
          <p:nvPr/>
        </p:nvSpPr>
        <p:spPr>
          <a:xfrm>
            <a:off x="3510716" y="4021454"/>
            <a:ext cx="305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 I can multiply </a:t>
            </a:r>
          </a:p>
          <a:p>
            <a:pPr algn="ctr"/>
            <a:r>
              <a:rPr lang="en-GB" sz="2800" dirty="0"/>
              <a:t>by 10 and then subtract 1 lot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86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06545 0.00047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4" y="2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45 0.00046 L 0.13246 -3.7037E-6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2.59259E-6 L 0.19722 -3.7037E-6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6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22 1.48148E-6 L 0.26267 -3.7037E-6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11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3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268 -2.59259E-6 L 0.32743 -3.7037E-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69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3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43 -4.81481E-6 L 0.39219 -3.7037E-6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69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219 1.48148E-6 L 0.45972 -3.7037E-6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116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73 1.48148E-6 L 0.52257 -3.7037E-6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116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3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257 -4.81481E-6 L 0.58871 -3.7037E-6 " pathEditMode="relative" rAng="0" ptsTypes="AA">
                                      <p:cBhvr>
                                        <p:cTn id="1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69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63" presetClass="path" presetSubtype="0" accel="50000" decel="5000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3.33333E-6 L 0.65347 -3.7037E-6 " pathEditMode="relative" rAng="0" ptsTypes="AA">
                                      <p:cBhvr>
                                        <p:cTn id="1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23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347 3.33333E-6 L 0.72048 -3.7037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-23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  <p:bldP spid="6" grpId="10" animBg="1"/>
      <p:bldP spid="6" grpId="11" animBg="1"/>
      <p:bldP spid="18" grpId="0"/>
      <p:bldP spid="11" grpId="0"/>
      <p:bldP spid="11" grpId="1"/>
      <p:bldP spid="14" grpId="0"/>
      <p:bldP spid="14" grpId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4" grpId="0" animBg="1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/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blipFill>
                <a:blip r:embed="rId2"/>
                <a:stretch>
                  <a:fillRect l="-5797"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39F8094-DC13-4390-AFCD-1B3B80332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5566" y="1429525"/>
            <a:ext cx="747045" cy="7470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C8841C-DE6E-4D23-A0A9-A44B71B235FB}"/>
              </a:ext>
            </a:extLst>
          </p:cNvPr>
          <p:cNvSpPr txBox="1"/>
          <p:nvPr/>
        </p:nvSpPr>
        <p:spPr>
          <a:xfrm>
            <a:off x="5627247" y="15471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C0243C-6EB3-43E0-9865-19EA5A2EB296}"/>
              </a:ext>
            </a:extLst>
          </p:cNvPr>
          <p:cNvSpPr txBox="1"/>
          <p:nvPr/>
        </p:nvSpPr>
        <p:spPr>
          <a:xfrm>
            <a:off x="1005227" y="475418"/>
            <a:ext cx="6895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Using what you know about multiplying by 9, how could you solve this?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/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know that 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210 </a:t>
                </a:r>
              </a:p>
              <a:p>
                <a:pPr algn="ctr"/>
                <a:r>
                  <a:rPr lang="en-GB" sz="2400" dirty="0"/>
                  <a:t>210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blipFill>
                <a:blip r:embed="rId4"/>
                <a:stretch>
                  <a:fillRect b="-769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74B79E-E4AD-4821-B6A3-574EE77887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0471" y="224746"/>
            <a:ext cx="1344759" cy="169072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84A7EAF-4BD8-4425-91FC-E3877E9D06BE}"/>
              </a:ext>
            </a:extLst>
          </p:cNvPr>
          <p:cNvSpPr/>
          <p:nvPr/>
        </p:nvSpPr>
        <p:spPr>
          <a:xfrm>
            <a:off x="28858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DE8B003-8CFC-4462-B5E4-B5C16B35E346}"/>
              </a:ext>
            </a:extLst>
          </p:cNvPr>
          <p:cNvSpPr/>
          <p:nvPr/>
        </p:nvSpPr>
        <p:spPr>
          <a:xfrm>
            <a:off x="306269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ECCCC5-4139-4610-AFB9-D9D7D07C8CA6}"/>
              </a:ext>
            </a:extLst>
          </p:cNvPr>
          <p:cNvSpPr/>
          <p:nvPr/>
        </p:nvSpPr>
        <p:spPr>
          <a:xfrm>
            <a:off x="323955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56FF2A-2316-42F9-96C5-49ECBC492F5E}"/>
              </a:ext>
            </a:extLst>
          </p:cNvPr>
          <p:cNvSpPr/>
          <p:nvPr/>
        </p:nvSpPr>
        <p:spPr>
          <a:xfrm>
            <a:off x="341642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355DC4-EC54-4B1F-82A9-4A12642D5C74}"/>
              </a:ext>
            </a:extLst>
          </p:cNvPr>
          <p:cNvSpPr/>
          <p:nvPr/>
        </p:nvSpPr>
        <p:spPr>
          <a:xfrm>
            <a:off x="359328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14EDAB-6143-4B52-8A73-867A3F2CB92E}"/>
              </a:ext>
            </a:extLst>
          </p:cNvPr>
          <p:cNvSpPr/>
          <p:nvPr/>
        </p:nvSpPr>
        <p:spPr>
          <a:xfrm>
            <a:off x="377015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E6E706-E262-4D1C-9B2C-5A5C2A9C5E7D}"/>
              </a:ext>
            </a:extLst>
          </p:cNvPr>
          <p:cNvSpPr/>
          <p:nvPr/>
        </p:nvSpPr>
        <p:spPr>
          <a:xfrm>
            <a:off x="394701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61E8F-E3F4-4D88-80CB-879ACAD635F5}"/>
              </a:ext>
            </a:extLst>
          </p:cNvPr>
          <p:cNvSpPr/>
          <p:nvPr/>
        </p:nvSpPr>
        <p:spPr>
          <a:xfrm>
            <a:off x="412388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B86FBF-9EE6-4064-9148-60D1ECADF544}"/>
              </a:ext>
            </a:extLst>
          </p:cNvPr>
          <p:cNvSpPr/>
          <p:nvPr/>
        </p:nvSpPr>
        <p:spPr>
          <a:xfrm>
            <a:off x="430074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88CCB0-74F0-4F0C-B031-52833BB08FB8}"/>
              </a:ext>
            </a:extLst>
          </p:cNvPr>
          <p:cNvSpPr/>
          <p:nvPr/>
        </p:nvSpPr>
        <p:spPr>
          <a:xfrm>
            <a:off x="447761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872FE9-19A7-47D6-8F05-B5C32D0EC53A}"/>
              </a:ext>
            </a:extLst>
          </p:cNvPr>
          <p:cNvSpPr/>
          <p:nvPr/>
        </p:nvSpPr>
        <p:spPr>
          <a:xfrm>
            <a:off x="465447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CF7A15-960F-4D74-BDD2-4BDA0F34B270}"/>
              </a:ext>
            </a:extLst>
          </p:cNvPr>
          <p:cNvSpPr/>
          <p:nvPr/>
        </p:nvSpPr>
        <p:spPr>
          <a:xfrm>
            <a:off x="483134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5A901-7A57-40F8-AF09-86DD2422BCCC}"/>
              </a:ext>
            </a:extLst>
          </p:cNvPr>
          <p:cNvSpPr/>
          <p:nvPr/>
        </p:nvSpPr>
        <p:spPr>
          <a:xfrm>
            <a:off x="500820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CE8CE7-8E20-40A2-9E4B-8D6B3A3FE1EF}"/>
              </a:ext>
            </a:extLst>
          </p:cNvPr>
          <p:cNvSpPr/>
          <p:nvPr/>
        </p:nvSpPr>
        <p:spPr>
          <a:xfrm>
            <a:off x="518507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9D19C4-E9AF-4459-A6E4-5A5E94883B93}"/>
              </a:ext>
            </a:extLst>
          </p:cNvPr>
          <p:cNvSpPr/>
          <p:nvPr/>
        </p:nvSpPr>
        <p:spPr>
          <a:xfrm>
            <a:off x="536193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3A7301-8F87-49F8-BBEB-7F277937A6AA}"/>
              </a:ext>
            </a:extLst>
          </p:cNvPr>
          <p:cNvSpPr/>
          <p:nvPr/>
        </p:nvSpPr>
        <p:spPr>
          <a:xfrm>
            <a:off x="553880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1BAA9-52A2-4AE9-89D9-8B763E6C3553}"/>
              </a:ext>
            </a:extLst>
          </p:cNvPr>
          <p:cNvSpPr/>
          <p:nvPr/>
        </p:nvSpPr>
        <p:spPr>
          <a:xfrm>
            <a:off x="571566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D8268C-8FC6-40E6-819D-79A14FC4C2B5}"/>
              </a:ext>
            </a:extLst>
          </p:cNvPr>
          <p:cNvSpPr/>
          <p:nvPr/>
        </p:nvSpPr>
        <p:spPr>
          <a:xfrm>
            <a:off x="589253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96D0D0-0BDB-495E-9970-6AA3C1B5E908}"/>
              </a:ext>
            </a:extLst>
          </p:cNvPr>
          <p:cNvSpPr/>
          <p:nvPr/>
        </p:nvSpPr>
        <p:spPr>
          <a:xfrm>
            <a:off x="606939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51C3CC-DF56-4BA3-AB6A-938EC8840D84}"/>
              </a:ext>
            </a:extLst>
          </p:cNvPr>
          <p:cNvSpPr/>
          <p:nvPr/>
        </p:nvSpPr>
        <p:spPr>
          <a:xfrm>
            <a:off x="624626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240342-2269-4173-BE9B-10B77B7CABDD}"/>
              </a:ext>
            </a:extLst>
          </p:cNvPr>
          <p:cNvSpPr/>
          <p:nvPr/>
        </p:nvSpPr>
        <p:spPr>
          <a:xfrm>
            <a:off x="64231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91A612-6E53-44F3-9AD6-EB2D229BDF56}"/>
              </a:ext>
            </a:extLst>
          </p:cNvPr>
          <p:cNvSpPr/>
          <p:nvPr/>
        </p:nvSpPr>
        <p:spPr>
          <a:xfrm>
            <a:off x="28858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255B62-A51D-4467-96F7-7926D9201A43}"/>
              </a:ext>
            </a:extLst>
          </p:cNvPr>
          <p:cNvSpPr/>
          <p:nvPr/>
        </p:nvSpPr>
        <p:spPr>
          <a:xfrm>
            <a:off x="306269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FF16DB4-6971-4996-8283-B4FF6EC16AA4}"/>
              </a:ext>
            </a:extLst>
          </p:cNvPr>
          <p:cNvSpPr/>
          <p:nvPr/>
        </p:nvSpPr>
        <p:spPr>
          <a:xfrm>
            <a:off x="323955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176E01-43AD-4DD6-8A7D-64B9E0FED556}"/>
              </a:ext>
            </a:extLst>
          </p:cNvPr>
          <p:cNvSpPr/>
          <p:nvPr/>
        </p:nvSpPr>
        <p:spPr>
          <a:xfrm>
            <a:off x="341642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C19C882-5024-4FE1-97C9-6AED8584C716}"/>
              </a:ext>
            </a:extLst>
          </p:cNvPr>
          <p:cNvSpPr/>
          <p:nvPr/>
        </p:nvSpPr>
        <p:spPr>
          <a:xfrm>
            <a:off x="359328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4EFCC-3737-4C33-8094-BBC8A150A869}"/>
              </a:ext>
            </a:extLst>
          </p:cNvPr>
          <p:cNvSpPr/>
          <p:nvPr/>
        </p:nvSpPr>
        <p:spPr>
          <a:xfrm>
            <a:off x="377015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1275ADF-B24E-4195-9E6D-8C498EDD9DCF}"/>
              </a:ext>
            </a:extLst>
          </p:cNvPr>
          <p:cNvSpPr/>
          <p:nvPr/>
        </p:nvSpPr>
        <p:spPr>
          <a:xfrm>
            <a:off x="394701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B50FBC-6259-4BA8-A77C-187B42CB124E}"/>
              </a:ext>
            </a:extLst>
          </p:cNvPr>
          <p:cNvSpPr/>
          <p:nvPr/>
        </p:nvSpPr>
        <p:spPr>
          <a:xfrm>
            <a:off x="412388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247040-8E76-4CC0-A07F-2149757D5C97}"/>
              </a:ext>
            </a:extLst>
          </p:cNvPr>
          <p:cNvSpPr/>
          <p:nvPr/>
        </p:nvSpPr>
        <p:spPr>
          <a:xfrm>
            <a:off x="430074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DD4F8B-5716-4DE3-8E15-1137DCE34DB6}"/>
              </a:ext>
            </a:extLst>
          </p:cNvPr>
          <p:cNvSpPr/>
          <p:nvPr/>
        </p:nvSpPr>
        <p:spPr>
          <a:xfrm>
            <a:off x="447761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348CE1-9DDE-4DCE-A429-4CD07DA9C740}"/>
              </a:ext>
            </a:extLst>
          </p:cNvPr>
          <p:cNvSpPr/>
          <p:nvPr/>
        </p:nvSpPr>
        <p:spPr>
          <a:xfrm>
            <a:off x="465447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ABC119-4071-4F11-9B57-5F0BEABA49C0}"/>
              </a:ext>
            </a:extLst>
          </p:cNvPr>
          <p:cNvSpPr/>
          <p:nvPr/>
        </p:nvSpPr>
        <p:spPr>
          <a:xfrm>
            <a:off x="483134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16B1BF2-8B7F-49BD-89F4-A4DD15748505}"/>
              </a:ext>
            </a:extLst>
          </p:cNvPr>
          <p:cNvSpPr/>
          <p:nvPr/>
        </p:nvSpPr>
        <p:spPr>
          <a:xfrm>
            <a:off x="500820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8E105E6-BC48-439F-8530-060C30E3074F}"/>
              </a:ext>
            </a:extLst>
          </p:cNvPr>
          <p:cNvSpPr/>
          <p:nvPr/>
        </p:nvSpPr>
        <p:spPr>
          <a:xfrm>
            <a:off x="518507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1D1AB48-7881-4C82-B1B7-190B1E63D3BB}"/>
              </a:ext>
            </a:extLst>
          </p:cNvPr>
          <p:cNvSpPr/>
          <p:nvPr/>
        </p:nvSpPr>
        <p:spPr>
          <a:xfrm>
            <a:off x="536193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E6EF076-FC14-48E9-A35F-445C79B87884}"/>
              </a:ext>
            </a:extLst>
          </p:cNvPr>
          <p:cNvSpPr/>
          <p:nvPr/>
        </p:nvSpPr>
        <p:spPr>
          <a:xfrm>
            <a:off x="553880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C8ED1B4-E53C-450C-AEB0-48710D7A15B9}"/>
              </a:ext>
            </a:extLst>
          </p:cNvPr>
          <p:cNvSpPr/>
          <p:nvPr/>
        </p:nvSpPr>
        <p:spPr>
          <a:xfrm>
            <a:off x="571566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1F9A4D-D0F1-4E2F-8F29-89D6D7E0A577}"/>
              </a:ext>
            </a:extLst>
          </p:cNvPr>
          <p:cNvSpPr/>
          <p:nvPr/>
        </p:nvSpPr>
        <p:spPr>
          <a:xfrm>
            <a:off x="589253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18FE31-01DF-4985-8148-E7354B6245E3}"/>
              </a:ext>
            </a:extLst>
          </p:cNvPr>
          <p:cNvSpPr/>
          <p:nvPr/>
        </p:nvSpPr>
        <p:spPr>
          <a:xfrm>
            <a:off x="606939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03B26F3-ED77-4ACF-BA03-A60CB5E9E65D}"/>
              </a:ext>
            </a:extLst>
          </p:cNvPr>
          <p:cNvSpPr/>
          <p:nvPr/>
        </p:nvSpPr>
        <p:spPr>
          <a:xfrm>
            <a:off x="624626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244C57-F9F9-48B3-A9E0-195AFAC722C2}"/>
              </a:ext>
            </a:extLst>
          </p:cNvPr>
          <p:cNvSpPr/>
          <p:nvPr/>
        </p:nvSpPr>
        <p:spPr>
          <a:xfrm>
            <a:off x="64231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E048732-3CD4-4400-A593-52004EDA5BB4}"/>
              </a:ext>
            </a:extLst>
          </p:cNvPr>
          <p:cNvSpPr/>
          <p:nvPr/>
        </p:nvSpPr>
        <p:spPr>
          <a:xfrm>
            <a:off x="28858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A43C599-92BD-4EE5-B617-49F9A3F4C377}"/>
              </a:ext>
            </a:extLst>
          </p:cNvPr>
          <p:cNvSpPr/>
          <p:nvPr/>
        </p:nvSpPr>
        <p:spPr>
          <a:xfrm>
            <a:off x="306269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80C76E-6E58-4ED7-8BE9-2BB112763FAD}"/>
              </a:ext>
            </a:extLst>
          </p:cNvPr>
          <p:cNvSpPr/>
          <p:nvPr/>
        </p:nvSpPr>
        <p:spPr>
          <a:xfrm>
            <a:off x="323955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C0069A0-B10C-4608-A7CB-EB5C55FAB527}"/>
              </a:ext>
            </a:extLst>
          </p:cNvPr>
          <p:cNvSpPr/>
          <p:nvPr/>
        </p:nvSpPr>
        <p:spPr>
          <a:xfrm>
            <a:off x="341642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58B7CD4-29EE-416F-A4C4-A9C435C32446}"/>
              </a:ext>
            </a:extLst>
          </p:cNvPr>
          <p:cNvSpPr/>
          <p:nvPr/>
        </p:nvSpPr>
        <p:spPr>
          <a:xfrm>
            <a:off x="359328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6CEB1B-5067-491C-9476-AFF2F6E0E20B}"/>
              </a:ext>
            </a:extLst>
          </p:cNvPr>
          <p:cNvSpPr/>
          <p:nvPr/>
        </p:nvSpPr>
        <p:spPr>
          <a:xfrm>
            <a:off x="377015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478891-1161-41AE-88A7-86A958CF6D0A}"/>
              </a:ext>
            </a:extLst>
          </p:cNvPr>
          <p:cNvSpPr/>
          <p:nvPr/>
        </p:nvSpPr>
        <p:spPr>
          <a:xfrm>
            <a:off x="394701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0311984-77AF-40C2-A1F9-152E6D530819}"/>
              </a:ext>
            </a:extLst>
          </p:cNvPr>
          <p:cNvSpPr/>
          <p:nvPr/>
        </p:nvSpPr>
        <p:spPr>
          <a:xfrm>
            <a:off x="412388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92E531A-8AD0-4718-B387-6383F77A8FEB}"/>
              </a:ext>
            </a:extLst>
          </p:cNvPr>
          <p:cNvSpPr/>
          <p:nvPr/>
        </p:nvSpPr>
        <p:spPr>
          <a:xfrm>
            <a:off x="430074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702E391-404E-48A2-9A25-3C37A35B6D6F}"/>
              </a:ext>
            </a:extLst>
          </p:cNvPr>
          <p:cNvSpPr/>
          <p:nvPr/>
        </p:nvSpPr>
        <p:spPr>
          <a:xfrm>
            <a:off x="447761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13CF4B1-ECA2-4FC5-BE67-0F2FB4207397}"/>
              </a:ext>
            </a:extLst>
          </p:cNvPr>
          <p:cNvSpPr/>
          <p:nvPr/>
        </p:nvSpPr>
        <p:spPr>
          <a:xfrm>
            <a:off x="465447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5BAD1EC-3BA7-4CDB-9ABB-8761A268F759}"/>
              </a:ext>
            </a:extLst>
          </p:cNvPr>
          <p:cNvSpPr/>
          <p:nvPr/>
        </p:nvSpPr>
        <p:spPr>
          <a:xfrm>
            <a:off x="483134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2E08-C2E7-43D6-952C-D50962A7784E}"/>
              </a:ext>
            </a:extLst>
          </p:cNvPr>
          <p:cNvSpPr/>
          <p:nvPr/>
        </p:nvSpPr>
        <p:spPr>
          <a:xfrm>
            <a:off x="500820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7FCEA3A-2CEB-4865-A3B7-3B08A488BF2E}"/>
              </a:ext>
            </a:extLst>
          </p:cNvPr>
          <p:cNvSpPr/>
          <p:nvPr/>
        </p:nvSpPr>
        <p:spPr>
          <a:xfrm>
            <a:off x="518507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814B8ED-54C3-4883-ABA0-0F20A6E2F85B}"/>
              </a:ext>
            </a:extLst>
          </p:cNvPr>
          <p:cNvSpPr/>
          <p:nvPr/>
        </p:nvSpPr>
        <p:spPr>
          <a:xfrm>
            <a:off x="536193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C569094-FF4A-4E43-B83C-47D7C87025C4}"/>
              </a:ext>
            </a:extLst>
          </p:cNvPr>
          <p:cNvSpPr/>
          <p:nvPr/>
        </p:nvSpPr>
        <p:spPr>
          <a:xfrm>
            <a:off x="553880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3D9883-7DDC-41B7-BEAF-F49FBA060AA8}"/>
              </a:ext>
            </a:extLst>
          </p:cNvPr>
          <p:cNvSpPr/>
          <p:nvPr/>
        </p:nvSpPr>
        <p:spPr>
          <a:xfrm>
            <a:off x="571566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C78FA7A-6BD0-46E5-BE34-9D316C648ADC}"/>
              </a:ext>
            </a:extLst>
          </p:cNvPr>
          <p:cNvSpPr/>
          <p:nvPr/>
        </p:nvSpPr>
        <p:spPr>
          <a:xfrm>
            <a:off x="589253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C528A7-1C27-4F5B-BCB1-2BC81C0D2392}"/>
              </a:ext>
            </a:extLst>
          </p:cNvPr>
          <p:cNvSpPr/>
          <p:nvPr/>
        </p:nvSpPr>
        <p:spPr>
          <a:xfrm>
            <a:off x="606939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62FEDFC-0467-4D86-8A7A-3C6D05C5AB29}"/>
              </a:ext>
            </a:extLst>
          </p:cNvPr>
          <p:cNvSpPr/>
          <p:nvPr/>
        </p:nvSpPr>
        <p:spPr>
          <a:xfrm>
            <a:off x="624626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1EC4D8E-5DD9-4681-ABA0-190B837FA66F}"/>
              </a:ext>
            </a:extLst>
          </p:cNvPr>
          <p:cNvSpPr/>
          <p:nvPr/>
        </p:nvSpPr>
        <p:spPr>
          <a:xfrm>
            <a:off x="64231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8ED2E8-BFEC-4115-9AD7-CB4B7E34039D}"/>
              </a:ext>
            </a:extLst>
          </p:cNvPr>
          <p:cNvSpPr/>
          <p:nvPr/>
        </p:nvSpPr>
        <p:spPr>
          <a:xfrm>
            <a:off x="28858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AB5BD18-0D46-451E-A0A4-B574B5DCBD01}"/>
              </a:ext>
            </a:extLst>
          </p:cNvPr>
          <p:cNvSpPr/>
          <p:nvPr/>
        </p:nvSpPr>
        <p:spPr>
          <a:xfrm>
            <a:off x="306269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4F74C4B-C1FB-4134-9C34-59E250A5D5FC}"/>
              </a:ext>
            </a:extLst>
          </p:cNvPr>
          <p:cNvSpPr/>
          <p:nvPr/>
        </p:nvSpPr>
        <p:spPr>
          <a:xfrm>
            <a:off x="323955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14BE23B-7A96-41A7-9577-C4B1F9CAC08A}"/>
              </a:ext>
            </a:extLst>
          </p:cNvPr>
          <p:cNvSpPr/>
          <p:nvPr/>
        </p:nvSpPr>
        <p:spPr>
          <a:xfrm>
            <a:off x="341642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05A5822-C3DD-4178-BC3C-3CED088C7E31}"/>
              </a:ext>
            </a:extLst>
          </p:cNvPr>
          <p:cNvSpPr/>
          <p:nvPr/>
        </p:nvSpPr>
        <p:spPr>
          <a:xfrm>
            <a:off x="359328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75D9540-0A78-4ED6-B52C-972E28EDB725}"/>
              </a:ext>
            </a:extLst>
          </p:cNvPr>
          <p:cNvSpPr/>
          <p:nvPr/>
        </p:nvSpPr>
        <p:spPr>
          <a:xfrm>
            <a:off x="377015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9EED452-CC10-4C4E-8ECB-E614036F3531}"/>
              </a:ext>
            </a:extLst>
          </p:cNvPr>
          <p:cNvSpPr/>
          <p:nvPr/>
        </p:nvSpPr>
        <p:spPr>
          <a:xfrm>
            <a:off x="394701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FD3CD96-246C-4F19-B8D2-FC436DF0E68C}"/>
              </a:ext>
            </a:extLst>
          </p:cNvPr>
          <p:cNvSpPr/>
          <p:nvPr/>
        </p:nvSpPr>
        <p:spPr>
          <a:xfrm>
            <a:off x="412388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B24D5A4-DE53-4734-A3A1-DB4046D38800}"/>
              </a:ext>
            </a:extLst>
          </p:cNvPr>
          <p:cNvSpPr/>
          <p:nvPr/>
        </p:nvSpPr>
        <p:spPr>
          <a:xfrm>
            <a:off x="430074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A9C024C-FD2D-498C-98FD-AFB6C4A32655}"/>
              </a:ext>
            </a:extLst>
          </p:cNvPr>
          <p:cNvSpPr/>
          <p:nvPr/>
        </p:nvSpPr>
        <p:spPr>
          <a:xfrm>
            <a:off x="447761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023DB54-1D19-4C59-A4E5-DAF816A1DC98}"/>
              </a:ext>
            </a:extLst>
          </p:cNvPr>
          <p:cNvSpPr/>
          <p:nvPr/>
        </p:nvSpPr>
        <p:spPr>
          <a:xfrm>
            <a:off x="465447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E67F514-8237-4450-9109-15379F0FB12E}"/>
              </a:ext>
            </a:extLst>
          </p:cNvPr>
          <p:cNvSpPr/>
          <p:nvPr/>
        </p:nvSpPr>
        <p:spPr>
          <a:xfrm>
            <a:off x="483134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2224B55-1240-4043-8A38-221E50F8E1BB}"/>
              </a:ext>
            </a:extLst>
          </p:cNvPr>
          <p:cNvSpPr/>
          <p:nvPr/>
        </p:nvSpPr>
        <p:spPr>
          <a:xfrm>
            <a:off x="500820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BA1FA24-8B28-4D63-B80D-183FEEBA2A30}"/>
              </a:ext>
            </a:extLst>
          </p:cNvPr>
          <p:cNvSpPr/>
          <p:nvPr/>
        </p:nvSpPr>
        <p:spPr>
          <a:xfrm>
            <a:off x="518507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2451C29-04EE-4088-8105-BBABD0B4EEE3}"/>
              </a:ext>
            </a:extLst>
          </p:cNvPr>
          <p:cNvSpPr/>
          <p:nvPr/>
        </p:nvSpPr>
        <p:spPr>
          <a:xfrm>
            <a:off x="536193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3B7C4AB-91B6-4301-9A5F-9BD78CBFE693}"/>
              </a:ext>
            </a:extLst>
          </p:cNvPr>
          <p:cNvSpPr/>
          <p:nvPr/>
        </p:nvSpPr>
        <p:spPr>
          <a:xfrm>
            <a:off x="553880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3993EAE-CC3F-4EB0-A33C-FB4325A5FC2E}"/>
              </a:ext>
            </a:extLst>
          </p:cNvPr>
          <p:cNvSpPr/>
          <p:nvPr/>
        </p:nvSpPr>
        <p:spPr>
          <a:xfrm>
            <a:off x="571566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DD32935-7591-42BC-A236-B1462FC27790}"/>
              </a:ext>
            </a:extLst>
          </p:cNvPr>
          <p:cNvSpPr/>
          <p:nvPr/>
        </p:nvSpPr>
        <p:spPr>
          <a:xfrm>
            <a:off x="589253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CEEC8C-3ECA-4CCF-891C-4C95D057663A}"/>
              </a:ext>
            </a:extLst>
          </p:cNvPr>
          <p:cNvSpPr/>
          <p:nvPr/>
        </p:nvSpPr>
        <p:spPr>
          <a:xfrm>
            <a:off x="606939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CCA3BFD-5D6E-467F-9F6F-F884C7A7A3A0}"/>
              </a:ext>
            </a:extLst>
          </p:cNvPr>
          <p:cNvSpPr/>
          <p:nvPr/>
        </p:nvSpPr>
        <p:spPr>
          <a:xfrm>
            <a:off x="624626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3B40C13-3991-4E64-BAF2-B4399BDD6C63}"/>
              </a:ext>
            </a:extLst>
          </p:cNvPr>
          <p:cNvSpPr/>
          <p:nvPr/>
        </p:nvSpPr>
        <p:spPr>
          <a:xfrm>
            <a:off x="64231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84531E7-B4B1-4822-809B-EC8AA7F7ECB0}"/>
              </a:ext>
            </a:extLst>
          </p:cNvPr>
          <p:cNvSpPr/>
          <p:nvPr/>
        </p:nvSpPr>
        <p:spPr>
          <a:xfrm>
            <a:off x="28858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A58714-66B0-47D2-B713-2D67F389662B}"/>
              </a:ext>
            </a:extLst>
          </p:cNvPr>
          <p:cNvSpPr/>
          <p:nvPr/>
        </p:nvSpPr>
        <p:spPr>
          <a:xfrm>
            <a:off x="306269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8B4AA81-97A3-485A-8198-E4445093B7FC}"/>
              </a:ext>
            </a:extLst>
          </p:cNvPr>
          <p:cNvSpPr/>
          <p:nvPr/>
        </p:nvSpPr>
        <p:spPr>
          <a:xfrm>
            <a:off x="323955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34E7687-F213-414C-800B-39522824EC53}"/>
              </a:ext>
            </a:extLst>
          </p:cNvPr>
          <p:cNvSpPr/>
          <p:nvPr/>
        </p:nvSpPr>
        <p:spPr>
          <a:xfrm>
            <a:off x="341642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3FBEF2-569B-4426-9239-E8C5E57CBD56}"/>
              </a:ext>
            </a:extLst>
          </p:cNvPr>
          <p:cNvSpPr/>
          <p:nvPr/>
        </p:nvSpPr>
        <p:spPr>
          <a:xfrm>
            <a:off x="359328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6B16DB8-F4D3-47BD-8A53-D6732CD6446D}"/>
              </a:ext>
            </a:extLst>
          </p:cNvPr>
          <p:cNvSpPr/>
          <p:nvPr/>
        </p:nvSpPr>
        <p:spPr>
          <a:xfrm>
            <a:off x="377015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3593B58-FE23-4C98-A034-23AEBAE85A18}"/>
              </a:ext>
            </a:extLst>
          </p:cNvPr>
          <p:cNvSpPr/>
          <p:nvPr/>
        </p:nvSpPr>
        <p:spPr>
          <a:xfrm>
            <a:off x="394701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A2439C-368E-4866-AC4D-B1E0B4C487C7}"/>
              </a:ext>
            </a:extLst>
          </p:cNvPr>
          <p:cNvSpPr/>
          <p:nvPr/>
        </p:nvSpPr>
        <p:spPr>
          <a:xfrm>
            <a:off x="412388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1926DDE-E5B8-403A-8376-6FFEFA8C12BC}"/>
              </a:ext>
            </a:extLst>
          </p:cNvPr>
          <p:cNvSpPr/>
          <p:nvPr/>
        </p:nvSpPr>
        <p:spPr>
          <a:xfrm>
            <a:off x="430074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C967940-F461-44D7-9804-532F6CB8F2AA}"/>
              </a:ext>
            </a:extLst>
          </p:cNvPr>
          <p:cNvSpPr/>
          <p:nvPr/>
        </p:nvSpPr>
        <p:spPr>
          <a:xfrm>
            <a:off x="447761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7C10E1B-2546-4ADF-B043-3754C6C081DE}"/>
              </a:ext>
            </a:extLst>
          </p:cNvPr>
          <p:cNvSpPr/>
          <p:nvPr/>
        </p:nvSpPr>
        <p:spPr>
          <a:xfrm>
            <a:off x="465447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0120C8E-F285-4424-B1DD-5A07A396528F}"/>
              </a:ext>
            </a:extLst>
          </p:cNvPr>
          <p:cNvSpPr/>
          <p:nvPr/>
        </p:nvSpPr>
        <p:spPr>
          <a:xfrm>
            <a:off x="483134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8C311F04-FBFE-4FA1-9DC7-1E62724FB5BC}"/>
              </a:ext>
            </a:extLst>
          </p:cNvPr>
          <p:cNvSpPr/>
          <p:nvPr/>
        </p:nvSpPr>
        <p:spPr>
          <a:xfrm>
            <a:off x="500820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F9BD5A73-CDA2-4DC4-8C88-744667AC5EAF}"/>
              </a:ext>
            </a:extLst>
          </p:cNvPr>
          <p:cNvSpPr/>
          <p:nvPr/>
        </p:nvSpPr>
        <p:spPr>
          <a:xfrm>
            <a:off x="518507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F84A637-36B7-49A5-BD94-28CF8C31B4AF}"/>
              </a:ext>
            </a:extLst>
          </p:cNvPr>
          <p:cNvSpPr/>
          <p:nvPr/>
        </p:nvSpPr>
        <p:spPr>
          <a:xfrm>
            <a:off x="536193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3AC97E4-1E94-45A2-85BF-AA12580CC12A}"/>
              </a:ext>
            </a:extLst>
          </p:cNvPr>
          <p:cNvSpPr/>
          <p:nvPr/>
        </p:nvSpPr>
        <p:spPr>
          <a:xfrm>
            <a:off x="553880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C4978C2-F298-47F1-A3E1-118786D373ED}"/>
              </a:ext>
            </a:extLst>
          </p:cNvPr>
          <p:cNvSpPr/>
          <p:nvPr/>
        </p:nvSpPr>
        <p:spPr>
          <a:xfrm>
            <a:off x="571566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55CC1A7-50BF-4D21-A608-39EA87288FBF}"/>
              </a:ext>
            </a:extLst>
          </p:cNvPr>
          <p:cNvSpPr/>
          <p:nvPr/>
        </p:nvSpPr>
        <p:spPr>
          <a:xfrm>
            <a:off x="589253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916608B-D3B6-4002-9212-8081E40A3B06}"/>
              </a:ext>
            </a:extLst>
          </p:cNvPr>
          <p:cNvSpPr/>
          <p:nvPr/>
        </p:nvSpPr>
        <p:spPr>
          <a:xfrm>
            <a:off x="606939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857611B-6DD0-487A-9196-AD4C9A181850}"/>
              </a:ext>
            </a:extLst>
          </p:cNvPr>
          <p:cNvSpPr/>
          <p:nvPr/>
        </p:nvSpPr>
        <p:spPr>
          <a:xfrm>
            <a:off x="624626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0346CF2C-98FB-435A-A860-1B528E2F0057}"/>
              </a:ext>
            </a:extLst>
          </p:cNvPr>
          <p:cNvSpPr/>
          <p:nvPr/>
        </p:nvSpPr>
        <p:spPr>
          <a:xfrm>
            <a:off x="64231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59E999C-F589-4BA1-92E6-AA61D600E907}"/>
              </a:ext>
            </a:extLst>
          </p:cNvPr>
          <p:cNvSpPr/>
          <p:nvPr/>
        </p:nvSpPr>
        <p:spPr>
          <a:xfrm>
            <a:off x="28858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BC3AD50-85EF-41C7-80A7-06B066F73860}"/>
              </a:ext>
            </a:extLst>
          </p:cNvPr>
          <p:cNvSpPr/>
          <p:nvPr/>
        </p:nvSpPr>
        <p:spPr>
          <a:xfrm>
            <a:off x="306269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703647F-6939-4046-9816-FBDD449EBFAD}"/>
              </a:ext>
            </a:extLst>
          </p:cNvPr>
          <p:cNvSpPr/>
          <p:nvPr/>
        </p:nvSpPr>
        <p:spPr>
          <a:xfrm>
            <a:off x="323955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D7CAD5E-BF7E-4108-98B0-DC16BC1A9915}"/>
              </a:ext>
            </a:extLst>
          </p:cNvPr>
          <p:cNvSpPr/>
          <p:nvPr/>
        </p:nvSpPr>
        <p:spPr>
          <a:xfrm>
            <a:off x="341642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484BEE-03C5-4456-9614-B1C7D659F3E9}"/>
              </a:ext>
            </a:extLst>
          </p:cNvPr>
          <p:cNvSpPr/>
          <p:nvPr/>
        </p:nvSpPr>
        <p:spPr>
          <a:xfrm>
            <a:off x="359328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C0B3866-4B74-4C9A-B110-67E4FDBD9E61}"/>
              </a:ext>
            </a:extLst>
          </p:cNvPr>
          <p:cNvSpPr/>
          <p:nvPr/>
        </p:nvSpPr>
        <p:spPr>
          <a:xfrm>
            <a:off x="377015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3C4FA02B-9B4E-4C99-A14F-4899F0DC0320}"/>
              </a:ext>
            </a:extLst>
          </p:cNvPr>
          <p:cNvSpPr/>
          <p:nvPr/>
        </p:nvSpPr>
        <p:spPr>
          <a:xfrm>
            <a:off x="394701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B0591FC-FBE8-4D93-B1D3-B61309E1B923}"/>
              </a:ext>
            </a:extLst>
          </p:cNvPr>
          <p:cNvSpPr/>
          <p:nvPr/>
        </p:nvSpPr>
        <p:spPr>
          <a:xfrm>
            <a:off x="412388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0018B34-0457-47E2-8EC4-9F6D911C4925}"/>
              </a:ext>
            </a:extLst>
          </p:cNvPr>
          <p:cNvSpPr/>
          <p:nvPr/>
        </p:nvSpPr>
        <p:spPr>
          <a:xfrm>
            <a:off x="430074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5C4B76D5-61B1-45AC-A069-D77AB7F07029}"/>
              </a:ext>
            </a:extLst>
          </p:cNvPr>
          <p:cNvSpPr/>
          <p:nvPr/>
        </p:nvSpPr>
        <p:spPr>
          <a:xfrm>
            <a:off x="447761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1FE059B-4E9B-44F7-A10E-A051D29C502D}"/>
              </a:ext>
            </a:extLst>
          </p:cNvPr>
          <p:cNvSpPr/>
          <p:nvPr/>
        </p:nvSpPr>
        <p:spPr>
          <a:xfrm>
            <a:off x="465447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FCDA865-4F93-4B52-903F-2706F6FADD54}"/>
              </a:ext>
            </a:extLst>
          </p:cNvPr>
          <p:cNvSpPr/>
          <p:nvPr/>
        </p:nvSpPr>
        <p:spPr>
          <a:xfrm>
            <a:off x="483134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3836218-0935-4425-A314-B6F895E1E883}"/>
              </a:ext>
            </a:extLst>
          </p:cNvPr>
          <p:cNvSpPr/>
          <p:nvPr/>
        </p:nvSpPr>
        <p:spPr>
          <a:xfrm>
            <a:off x="500820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4B8F938-B9F6-4160-B0E9-3C223FD3CAA6}"/>
              </a:ext>
            </a:extLst>
          </p:cNvPr>
          <p:cNvSpPr/>
          <p:nvPr/>
        </p:nvSpPr>
        <p:spPr>
          <a:xfrm>
            <a:off x="518507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4D8FF1F-1617-46FA-A1ED-21AA886A1F5A}"/>
              </a:ext>
            </a:extLst>
          </p:cNvPr>
          <p:cNvSpPr/>
          <p:nvPr/>
        </p:nvSpPr>
        <p:spPr>
          <a:xfrm>
            <a:off x="536193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AE810AF-10AB-43BF-B0C8-3E5FE1AC071F}"/>
              </a:ext>
            </a:extLst>
          </p:cNvPr>
          <p:cNvSpPr/>
          <p:nvPr/>
        </p:nvSpPr>
        <p:spPr>
          <a:xfrm>
            <a:off x="553880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A6BF456-6924-4B96-B001-0FE887C28BC5}"/>
              </a:ext>
            </a:extLst>
          </p:cNvPr>
          <p:cNvSpPr/>
          <p:nvPr/>
        </p:nvSpPr>
        <p:spPr>
          <a:xfrm>
            <a:off x="571566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4840DF3D-CF48-4849-928D-5524977E61FF}"/>
              </a:ext>
            </a:extLst>
          </p:cNvPr>
          <p:cNvSpPr/>
          <p:nvPr/>
        </p:nvSpPr>
        <p:spPr>
          <a:xfrm>
            <a:off x="589253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1D1C586-8ED4-4794-8BC6-4327F9A41CD2}"/>
              </a:ext>
            </a:extLst>
          </p:cNvPr>
          <p:cNvSpPr/>
          <p:nvPr/>
        </p:nvSpPr>
        <p:spPr>
          <a:xfrm>
            <a:off x="606939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61C680F-1CCD-4DE4-8F37-6830D47BE183}"/>
              </a:ext>
            </a:extLst>
          </p:cNvPr>
          <p:cNvSpPr/>
          <p:nvPr/>
        </p:nvSpPr>
        <p:spPr>
          <a:xfrm>
            <a:off x="624626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88FE285-2591-4EEA-A3DB-4E4573D948A0}"/>
              </a:ext>
            </a:extLst>
          </p:cNvPr>
          <p:cNvSpPr/>
          <p:nvPr/>
        </p:nvSpPr>
        <p:spPr>
          <a:xfrm>
            <a:off x="64231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65D8D5B5-E69A-4566-9346-4EA61BC1F3DE}"/>
              </a:ext>
            </a:extLst>
          </p:cNvPr>
          <p:cNvSpPr/>
          <p:nvPr/>
        </p:nvSpPr>
        <p:spPr>
          <a:xfrm>
            <a:off x="28858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F43B18C-8A03-435E-A9BC-716BB20AE214}"/>
              </a:ext>
            </a:extLst>
          </p:cNvPr>
          <p:cNvSpPr/>
          <p:nvPr/>
        </p:nvSpPr>
        <p:spPr>
          <a:xfrm>
            <a:off x="306269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D615E4B-28D6-4BE1-974B-E4DFC1CB4A12}"/>
              </a:ext>
            </a:extLst>
          </p:cNvPr>
          <p:cNvSpPr/>
          <p:nvPr/>
        </p:nvSpPr>
        <p:spPr>
          <a:xfrm>
            <a:off x="323955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C4A63DEF-7D38-45CE-9117-72402B307271}"/>
              </a:ext>
            </a:extLst>
          </p:cNvPr>
          <p:cNvSpPr/>
          <p:nvPr/>
        </p:nvSpPr>
        <p:spPr>
          <a:xfrm>
            <a:off x="341642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11AA8A-64D6-43DD-9885-E36957A2DF85}"/>
              </a:ext>
            </a:extLst>
          </p:cNvPr>
          <p:cNvSpPr/>
          <p:nvPr/>
        </p:nvSpPr>
        <p:spPr>
          <a:xfrm>
            <a:off x="359328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204585F-91D1-4B7B-9CF4-0A25DB8BD7BD}"/>
              </a:ext>
            </a:extLst>
          </p:cNvPr>
          <p:cNvSpPr/>
          <p:nvPr/>
        </p:nvSpPr>
        <p:spPr>
          <a:xfrm>
            <a:off x="377015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3A485F3-64CF-4AA4-BBA3-FEF70CA6970D}"/>
              </a:ext>
            </a:extLst>
          </p:cNvPr>
          <p:cNvSpPr/>
          <p:nvPr/>
        </p:nvSpPr>
        <p:spPr>
          <a:xfrm>
            <a:off x="394701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2140980-278B-46B1-A2DD-18D2A9477B55}"/>
              </a:ext>
            </a:extLst>
          </p:cNvPr>
          <p:cNvSpPr/>
          <p:nvPr/>
        </p:nvSpPr>
        <p:spPr>
          <a:xfrm>
            <a:off x="412388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52D9DA15-1E84-40E5-A3F0-A36097825EBB}"/>
              </a:ext>
            </a:extLst>
          </p:cNvPr>
          <p:cNvSpPr/>
          <p:nvPr/>
        </p:nvSpPr>
        <p:spPr>
          <a:xfrm>
            <a:off x="430074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EC7A694-2F90-4327-8F9D-4B740027DB70}"/>
              </a:ext>
            </a:extLst>
          </p:cNvPr>
          <p:cNvSpPr/>
          <p:nvPr/>
        </p:nvSpPr>
        <p:spPr>
          <a:xfrm>
            <a:off x="447761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9BFCC3C6-A9B2-45F7-B39B-F86E5F2E9448}"/>
              </a:ext>
            </a:extLst>
          </p:cNvPr>
          <p:cNvSpPr/>
          <p:nvPr/>
        </p:nvSpPr>
        <p:spPr>
          <a:xfrm>
            <a:off x="465447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ADB9811C-A557-40FB-AD67-5583C6F591BD}"/>
              </a:ext>
            </a:extLst>
          </p:cNvPr>
          <p:cNvSpPr/>
          <p:nvPr/>
        </p:nvSpPr>
        <p:spPr>
          <a:xfrm>
            <a:off x="483134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BDFE444-0BE9-4344-AFEB-171923AE010C}"/>
              </a:ext>
            </a:extLst>
          </p:cNvPr>
          <p:cNvSpPr/>
          <p:nvPr/>
        </p:nvSpPr>
        <p:spPr>
          <a:xfrm>
            <a:off x="500820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D61D23-944E-4A91-B899-A996824EB02E}"/>
              </a:ext>
            </a:extLst>
          </p:cNvPr>
          <p:cNvSpPr/>
          <p:nvPr/>
        </p:nvSpPr>
        <p:spPr>
          <a:xfrm>
            <a:off x="518507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200B5203-739A-49E5-87D9-E323BED817A6}"/>
              </a:ext>
            </a:extLst>
          </p:cNvPr>
          <p:cNvSpPr/>
          <p:nvPr/>
        </p:nvSpPr>
        <p:spPr>
          <a:xfrm>
            <a:off x="536193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1D6EA12-0CD7-44E4-BB9F-C80162895FA8}"/>
              </a:ext>
            </a:extLst>
          </p:cNvPr>
          <p:cNvSpPr/>
          <p:nvPr/>
        </p:nvSpPr>
        <p:spPr>
          <a:xfrm>
            <a:off x="553880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6D79B565-6308-426B-A191-D207AC4A6338}"/>
              </a:ext>
            </a:extLst>
          </p:cNvPr>
          <p:cNvSpPr/>
          <p:nvPr/>
        </p:nvSpPr>
        <p:spPr>
          <a:xfrm>
            <a:off x="571566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51356910-A4E0-4570-A522-B471F3D703C0}"/>
              </a:ext>
            </a:extLst>
          </p:cNvPr>
          <p:cNvSpPr/>
          <p:nvPr/>
        </p:nvSpPr>
        <p:spPr>
          <a:xfrm>
            <a:off x="589253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C7F40FB1-8FFF-4EDB-A0D1-9F12C39B13BA}"/>
              </a:ext>
            </a:extLst>
          </p:cNvPr>
          <p:cNvSpPr/>
          <p:nvPr/>
        </p:nvSpPr>
        <p:spPr>
          <a:xfrm>
            <a:off x="606939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6674551-E603-4AEC-8785-9D9743D47EE0}"/>
              </a:ext>
            </a:extLst>
          </p:cNvPr>
          <p:cNvSpPr/>
          <p:nvPr/>
        </p:nvSpPr>
        <p:spPr>
          <a:xfrm>
            <a:off x="624626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FA9DC6-410A-4C18-976B-636CC8BB2B7E}"/>
              </a:ext>
            </a:extLst>
          </p:cNvPr>
          <p:cNvSpPr/>
          <p:nvPr/>
        </p:nvSpPr>
        <p:spPr>
          <a:xfrm>
            <a:off x="64231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7A03BEC-3344-4973-A219-CCDC75E859DE}"/>
              </a:ext>
            </a:extLst>
          </p:cNvPr>
          <p:cNvSpPr/>
          <p:nvPr/>
        </p:nvSpPr>
        <p:spPr>
          <a:xfrm>
            <a:off x="28858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174C132-5F9F-41F0-AD8A-868BCB4CA59D}"/>
              </a:ext>
            </a:extLst>
          </p:cNvPr>
          <p:cNvSpPr/>
          <p:nvPr/>
        </p:nvSpPr>
        <p:spPr>
          <a:xfrm>
            <a:off x="306269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82D4318-3771-42F8-9410-2EC7D1DFBCF2}"/>
              </a:ext>
            </a:extLst>
          </p:cNvPr>
          <p:cNvSpPr/>
          <p:nvPr/>
        </p:nvSpPr>
        <p:spPr>
          <a:xfrm>
            <a:off x="323955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7C3E81-1494-4012-9610-05F60059CC96}"/>
              </a:ext>
            </a:extLst>
          </p:cNvPr>
          <p:cNvSpPr/>
          <p:nvPr/>
        </p:nvSpPr>
        <p:spPr>
          <a:xfrm>
            <a:off x="341642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FE58EA-B54C-4D8D-A4A6-E9FBB40ED39B}"/>
              </a:ext>
            </a:extLst>
          </p:cNvPr>
          <p:cNvSpPr/>
          <p:nvPr/>
        </p:nvSpPr>
        <p:spPr>
          <a:xfrm>
            <a:off x="359328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FE82057-161E-4CE9-8B95-BD0770BFA124}"/>
              </a:ext>
            </a:extLst>
          </p:cNvPr>
          <p:cNvSpPr/>
          <p:nvPr/>
        </p:nvSpPr>
        <p:spPr>
          <a:xfrm>
            <a:off x="377015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4D5EC46-8A7A-46F4-9974-F5FEABCAF906}"/>
              </a:ext>
            </a:extLst>
          </p:cNvPr>
          <p:cNvSpPr/>
          <p:nvPr/>
        </p:nvSpPr>
        <p:spPr>
          <a:xfrm>
            <a:off x="394701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2FE5AC-DB1B-428D-8BE0-9C76483A5E0C}"/>
              </a:ext>
            </a:extLst>
          </p:cNvPr>
          <p:cNvSpPr/>
          <p:nvPr/>
        </p:nvSpPr>
        <p:spPr>
          <a:xfrm>
            <a:off x="412388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E90B1A5-1597-4406-A6B7-A6479DBDE154}"/>
              </a:ext>
            </a:extLst>
          </p:cNvPr>
          <p:cNvSpPr/>
          <p:nvPr/>
        </p:nvSpPr>
        <p:spPr>
          <a:xfrm>
            <a:off x="430074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58B1783-0154-4B96-BBC2-BB33F58EDCC5}"/>
              </a:ext>
            </a:extLst>
          </p:cNvPr>
          <p:cNvSpPr/>
          <p:nvPr/>
        </p:nvSpPr>
        <p:spPr>
          <a:xfrm>
            <a:off x="447761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BC8AD07-7F9C-42E9-8CC2-20687A3A5324}"/>
              </a:ext>
            </a:extLst>
          </p:cNvPr>
          <p:cNvSpPr/>
          <p:nvPr/>
        </p:nvSpPr>
        <p:spPr>
          <a:xfrm>
            <a:off x="465447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D7B65EE-DC1A-4D26-9245-DC7B4F390D43}"/>
              </a:ext>
            </a:extLst>
          </p:cNvPr>
          <p:cNvSpPr/>
          <p:nvPr/>
        </p:nvSpPr>
        <p:spPr>
          <a:xfrm>
            <a:off x="483134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74340F9E-A521-49A5-AB6F-3C2CD00AF33E}"/>
              </a:ext>
            </a:extLst>
          </p:cNvPr>
          <p:cNvSpPr/>
          <p:nvPr/>
        </p:nvSpPr>
        <p:spPr>
          <a:xfrm>
            <a:off x="500820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FD45-E48F-4366-8579-7AD6B0ADB0AE}"/>
              </a:ext>
            </a:extLst>
          </p:cNvPr>
          <p:cNvSpPr/>
          <p:nvPr/>
        </p:nvSpPr>
        <p:spPr>
          <a:xfrm>
            <a:off x="518507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07E9AA2-69E2-4C68-86E3-1A1B2F641DD4}"/>
              </a:ext>
            </a:extLst>
          </p:cNvPr>
          <p:cNvSpPr/>
          <p:nvPr/>
        </p:nvSpPr>
        <p:spPr>
          <a:xfrm>
            <a:off x="536193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F0BFE04-B47E-4AFD-914F-9B33ED6091FC}"/>
              </a:ext>
            </a:extLst>
          </p:cNvPr>
          <p:cNvSpPr/>
          <p:nvPr/>
        </p:nvSpPr>
        <p:spPr>
          <a:xfrm>
            <a:off x="553880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3A1BA7F-87EC-4BB1-949D-780BD30EC88B}"/>
              </a:ext>
            </a:extLst>
          </p:cNvPr>
          <p:cNvSpPr/>
          <p:nvPr/>
        </p:nvSpPr>
        <p:spPr>
          <a:xfrm>
            <a:off x="571566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766B9891-F07C-433C-B9D7-19A6E23D1F9D}"/>
              </a:ext>
            </a:extLst>
          </p:cNvPr>
          <p:cNvSpPr/>
          <p:nvPr/>
        </p:nvSpPr>
        <p:spPr>
          <a:xfrm>
            <a:off x="589253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1A08CDA0-C657-4849-8870-C52EFBD6B932}"/>
              </a:ext>
            </a:extLst>
          </p:cNvPr>
          <p:cNvSpPr/>
          <p:nvPr/>
        </p:nvSpPr>
        <p:spPr>
          <a:xfrm>
            <a:off x="606939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C8DDB22-C645-444D-829E-2B12C92BD202}"/>
              </a:ext>
            </a:extLst>
          </p:cNvPr>
          <p:cNvSpPr/>
          <p:nvPr/>
        </p:nvSpPr>
        <p:spPr>
          <a:xfrm>
            <a:off x="624626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2C2EB57A-805A-4D0A-A556-85C8BB031A86}"/>
              </a:ext>
            </a:extLst>
          </p:cNvPr>
          <p:cNvSpPr/>
          <p:nvPr/>
        </p:nvSpPr>
        <p:spPr>
          <a:xfrm>
            <a:off x="64231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BDF08B9B-4CE1-4D0D-BBC2-6138A202D96E}"/>
              </a:ext>
            </a:extLst>
          </p:cNvPr>
          <p:cNvSpPr/>
          <p:nvPr/>
        </p:nvSpPr>
        <p:spPr>
          <a:xfrm>
            <a:off x="28858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F88A4A-1970-4EA6-85BD-00B12D37F996}"/>
              </a:ext>
            </a:extLst>
          </p:cNvPr>
          <p:cNvSpPr/>
          <p:nvPr/>
        </p:nvSpPr>
        <p:spPr>
          <a:xfrm>
            <a:off x="306269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00F8918-6440-465D-BAB9-17973CEEDF3E}"/>
              </a:ext>
            </a:extLst>
          </p:cNvPr>
          <p:cNvSpPr/>
          <p:nvPr/>
        </p:nvSpPr>
        <p:spPr>
          <a:xfrm>
            <a:off x="323955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E4254E-C923-4CD2-A99E-8EC0A826C0B4}"/>
              </a:ext>
            </a:extLst>
          </p:cNvPr>
          <p:cNvSpPr/>
          <p:nvPr/>
        </p:nvSpPr>
        <p:spPr>
          <a:xfrm>
            <a:off x="341642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4B2897E8-5D52-4283-A25D-B8FBE82F4426}"/>
              </a:ext>
            </a:extLst>
          </p:cNvPr>
          <p:cNvSpPr/>
          <p:nvPr/>
        </p:nvSpPr>
        <p:spPr>
          <a:xfrm>
            <a:off x="359328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6BA7AD5-3503-46A3-85F3-7252D2791D34}"/>
              </a:ext>
            </a:extLst>
          </p:cNvPr>
          <p:cNvSpPr/>
          <p:nvPr/>
        </p:nvSpPr>
        <p:spPr>
          <a:xfrm>
            <a:off x="377015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6955EC8-2CD2-46D5-983C-6002BD829E37}"/>
              </a:ext>
            </a:extLst>
          </p:cNvPr>
          <p:cNvSpPr/>
          <p:nvPr/>
        </p:nvSpPr>
        <p:spPr>
          <a:xfrm>
            <a:off x="394701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6D475ABC-9266-43B6-AF6A-57EC30301876}"/>
              </a:ext>
            </a:extLst>
          </p:cNvPr>
          <p:cNvSpPr/>
          <p:nvPr/>
        </p:nvSpPr>
        <p:spPr>
          <a:xfrm>
            <a:off x="412388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ECD37587-AACD-4026-B1A2-6EE702259547}"/>
              </a:ext>
            </a:extLst>
          </p:cNvPr>
          <p:cNvSpPr/>
          <p:nvPr/>
        </p:nvSpPr>
        <p:spPr>
          <a:xfrm>
            <a:off x="430074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096AFC5-659A-4292-A53E-270BD8F27D70}"/>
              </a:ext>
            </a:extLst>
          </p:cNvPr>
          <p:cNvSpPr/>
          <p:nvPr/>
        </p:nvSpPr>
        <p:spPr>
          <a:xfrm>
            <a:off x="447761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DA1B032-57EA-4621-A7D0-EF9C1877D672}"/>
              </a:ext>
            </a:extLst>
          </p:cNvPr>
          <p:cNvSpPr/>
          <p:nvPr/>
        </p:nvSpPr>
        <p:spPr>
          <a:xfrm>
            <a:off x="465447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FB2A930-BFC6-4E7E-BFF5-F894769B2100}"/>
              </a:ext>
            </a:extLst>
          </p:cNvPr>
          <p:cNvSpPr/>
          <p:nvPr/>
        </p:nvSpPr>
        <p:spPr>
          <a:xfrm>
            <a:off x="483134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2F958208-44F6-42B7-A0B0-F5F15B123B2F}"/>
              </a:ext>
            </a:extLst>
          </p:cNvPr>
          <p:cNvSpPr/>
          <p:nvPr/>
        </p:nvSpPr>
        <p:spPr>
          <a:xfrm>
            <a:off x="500820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027F2F4-EEF5-45D5-9E7D-CFE17BE97A79}"/>
              </a:ext>
            </a:extLst>
          </p:cNvPr>
          <p:cNvSpPr/>
          <p:nvPr/>
        </p:nvSpPr>
        <p:spPr>
          <a:xfrm>
            <a:off x="518507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CF192F5-794C-4DE1-9949-55A2058BC994}"/>
              </a:ext>
            </a:extLst>
          </p:cNvPr>
          <p:cNvSpPr/>
          <p:nvPr/>
        </p:nvSpPr>
        <p:spPr>
          <a:xfrm>
            <a:off x="536193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EC07E5B6-AAFA-41BB-8289-868D3A2CFFDE}"/>
              </a:ext>
            </a:extLst>
          </p:cNvPr>
          <p:cNvSpPr/>
          <p:nvPr/>
        </p:nvSpPr>
        <p:spPr>
          <a:xfrm>
            <a:off x="553880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50E8ABD9-28D7-4D60-94BC-554F41E839BD}"/>
              </a:ext>
            </a:extLst>
          </p:cNvPr>
          <p:cNvSpPr/>
          <p:nvPr/>
        </p:nvSpPr>
        <p:spPr>
          <a:xfrm>
            <a:off x="571566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2F5AAAA-5003-4221-80D9-6299DE552374}"/>
              </a:ext>
            </a:extLst>
          </p:cNvPr>
          <p:cNvSpPr/>
          <p:nvPr/>
        </p:nvSpPr>
        <p:spPr>
          <a:xfrm>
            <a:off x="589253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018B7E4-A9BD-4B2D-BF4E-9CA0D02E8F17}"/>
              </a:ext>
            </a:extLst>
          </p:cNvPr>
          <p:cNvSpPr/>
          <p:nvPr/>
        </p:nvSpPr>
        <p:spPr>
          <a:xfrm>
            <a:off x="606939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676E193-2737-4281-85B7-B27297B77227}"/>
              </a:ext>
            </a:extLst>
          </p:cNvPr>
          <p:cNvSpPr/>
          <p:nvPr/>
        </p:nvSpPr>
        <p:spPr>
          <a:xfrm>
            <a:off x="624626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7917AEEC-8DDC-4B24-8031-78C88C656F80}"/>
              </a:ext>
            </a:extLst>
          </p:cNvPr>
          <p:cNvSpPr/>
          <p:nvPr/>
        </p:nvSpPr>
        <p:spPr>
          <a:xfrm>
            <a:off x="64231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51BD0C17-3B59-4AA6-BDC3-16EE00D480A1}"/>
              </a:ext>
            </a:extLst>
          </p:cNvPr>
          <p:cNvSpPr/>
          <p:nvPr/>
        </p:nvSpPr>
        <p:spPr>
          <a:xfrm>
            <a:off x="288582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3EADCD7C-7451-414E-A78C-BC794B91CC5B}"/>
              </a:ext>
            </a:extLst>
          </p:cNvPr>
          <p:cNvSpPr/>
          <p:nvPr/>
        </p:nvSpPr>
        <p:spPr>
          <a:xfrm>
            <a:off x="306269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2628D17C-A6DC-4457-A725-D990D69E8DB7}"/>
              </a:ext>
            </a:extLst>
          </p:cNvPr>
          <p:cNvSpPr/>
          <p:nvPr/>
        </p:nvSpPr>
        <p:spPr>
          <a:xfrm>
            <a:off x="323955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F17DC6B5-98D2-4398-98E4-A89F763BD502}"/>
              </a:ext>
            </a:extLst>
          </p:cNvPr>
          <p:cNvSpPr/>
          <p:nvPr/>
        </p:nvSpPr>
        <p:spPr>
          <a:xfrm>
            <a:off x="341642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1C4B6329-34C4-4591-88AA-BF4135E38473}"/>
              </a:ext>
            </a:extLst>
          </p:cNvPr>
          <p:cNvSpPr/>
          <p:nvPr/>
        </p:nvSpPr>
        <p:spPr>
          <a:xfrm>
            <a:off x="359328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A948F4E-9F9C-451D-AA0A-8405B5CF1957}"/>
              </a:ext>
            </a:extLst>
          </p:cNvPr>
          <p:cNvSpPr/>
          <p:nvPr/>
        </p:nvSpPr>
        <p:spPr>
          <a:xfrm>
            <a:off x="377015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4004DA82-3423-4CF1-A24C-82E24AD4D2A5}"/>
              </a:ext>
            </a:extLst>
          </p:cNvPr>
          <p:cNvSpPr/>
          <p:nvPr/>
        </p:nvSpPr>
        <p:spPr>
          <a:xfrm>
            <a:off x="394701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59FA4E11-8DF3-4F4D-9E2E-5F2361433619}"/>
              </a:ext>
            </a:extLst>
          </p:cNvPr>
          <p:cNvSpPr/>
          <p:nvPr/>
        </p:nvSpPr>
        <p:spPr>
          <a:xfrm>
            <a:off x="412388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17596062-4F96-48A6-95F9-6861E66E62A1}"/>
              </a:ext>
            </a:extLst>
          </p:cNvPr>
          <p:cNvSpPr/>
          <p:nvPr/>
        </p:nvSpPr>
        <p:spPr>
          <a:xfrm>
            <a:off x="430074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E342D773-693B-4D07-B3F9-D12789E1A126}"/>
              </a:ext>
            </a:extLst>
          </p:cNvPr>
          <p:cNvSpPr/>
          <p:nvPr/>
        </p:nvSpPr>
        <p:spPr>
          <a:xfrm>
            <a:off x="447761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58913A77-E59C-495D-A672-8A798B38962E}"/>
              </a:ext>
            </a:extLst>
          </p:cNvPr>
          <p:cNvSpPr/>
          <p:nvPr/>
        </p:nvSpPr>
        <p:spPr>
          <a:xfrm>
            <a:off x="465447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BBB3DEDA-BBBB-4E59-A556-77413712FCE6}"/>
              </a:ext>
            </a:extLst>
          </p:cNvPr>
          <p:cNvSpPr/>
          <p:nvPr/>
        </p:nvSpPr>
        <p:spPr>
          <a:xfrm>
            <a:off x="483134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FF86C707-4BA8-4760-AFAB-0CB67ABA5769}"/>
              </a:ext>
            </a:extLst>
          </p:cNvPr>
          <p:cNvSpPr/>
          <p:nvPr/>
        </p:nvSpPr>
        <p:spPr>
          <a:xfrm>
            <a:off x="500820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E1E5D92C-8224-4B09-AEBB-7CDA39186C92}"/>
              </a:ext>
            </a:extLst>
          </p:cNvPr>
          <p:cNvSpPr/>
          <p:nvPr/>
        </p:nvSpPr>
        <p:spPr>
          <a:xfrm>
            <a:off x="518507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B4166A56-136C-499F-9E98-342B43A8C66A}"/>
              </a:ext>
            </a:extLst>
          </p:cNvPr>
          <p:cNvSpPr/>
          <p:nvPr/>
        </p:nvSpPr>
        <p:spPr>
          <a:xfrm>
            <a:off x="536193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0563CE24-3920-4DE4-A59A-200BE458FE23}"/>
              </a:ext>
            </a:extLst>
          </p:cNvPr>
          <p:cNvSpPr/>
          <p:nvPr/>
        </p:nvSpPr>
        <p:spPr>
          <a:xfrm>
            <a:off x="553880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1DE2B5F9-B06F-4A6D-9818-F44AEB5C596E}"/>
              </a:ext>
            </a:extLst>
          </p:cNvPr>
          <p:cNvSpPr/>
          <p:nvPr/>
        </p:nvSpPr>
        <p:spPr>
          <a:xfrm>
            <a:off x="571566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5463642D-7336-4DB1-973B-471AC3B46927}"/>
              </a:ext>
            </a:extLst>
          </p:cNvPr>
          <p:cNvSpPr/>
          <p:nvPr/>
        </p:nvSpPr>
        <p:spPr>
          <a:xfrm>
            <a:off x="589253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790C6D34-943A-4C95-A3B5-8FE6B635EBD3}"/>
              </a:ext>
            </a:extLst>
          </p:cNvPr>
          <p:cNvSpPr/>
          <p:nvPr/>
        </p:nvSpPr>
        <p:spPr>
          <a:xfrm>
            <a:off x="606939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631AED57-3BC9-4DDA-9A12-D3CC614C05B4}"/>
              </a:ext>
            </a:extLst>
          </p:cNvPr>
          <p:cNvSpPr/>
          <p:nvPr/>
        </p:nvSpPr>
        <p:spPr>
          <a:xfrm>
            <a:off x="6246261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F98CF9EE-869A-4726-BC0C-71BD3B10C5B6}"/>
              </a:ext>
            </a:extLst>
          </p:cNvPr>
          <p:cNvSpPr/>
          <p:nvPr/>
        </p:nvSpPr>
        <p:spPr>
          <a:xfrm>
            <a:off x="6423126" y="5386048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749A5C4-E701-46AB-8B88-BB86544CF424}"/>
              </a:ext>
            </a:extLst>
          </p:cNvPr>
          <p:cNvSpPr txBox="1"/>
          <p:nvPr/>
        </p:nvSpPr>
        <p:spPr>
          <a:xfrm>
            <a:off x="4456793" y="3380685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B432B414-C99F-4848-BF2D-585B44B92EF6}"/>
              </a:ext>
            </a:extLst>
          </p:cNvPr>
          <p:cNvSpPr txBox="1"/>
          <p:nvPr/>
        </p:nvSpPr>
        <p:spPr>
          <a:xfrm>
            <a:off x="2304707" y="4416472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473C5C1A-D372-4543-8BB9-A819C81052B3}"/>
              </a:ext>
            </a:extLst>
          </p:cNvPr>
          <p:cNvSpPr txBox="1"/>
          <p:nvPr/>
        </p:nvSpPr>
        <p:spPr>
          <a:xfrm>
            <a:off x="2418688" y="4390721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8955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4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4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5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5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56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6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0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1"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4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5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8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9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2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6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7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0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4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5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8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2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3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6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7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0"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4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5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8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2"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7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0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1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4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5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8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9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2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3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6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7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0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1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1" grpId="1" animBg="1"/>
      <p:bldP spid="201" grpId="2" animBg="1"/>
      <p:bldP spid="202" grpId="0" animBg="1"/>
      <p:bldP spid="202" grpId="1" animBg="1"/>
      <p:bldP spid="202" grpId="2" animBg="1"/>
      <p:bldP spid="203" grpId="0" animBg="1"/>
      <p:bldP spid="203" grpId="1" animBg="1"/>
      <p:bldP spid="203" grpId="2" animBg="1"/>
      <p:bldP spid="204" grpId="0" animBg="1"/>
      <p:bldP spid="204" grpId="1" animBg="1"/>
      <p:bldP spid="204" grpId="2" animBg="1"/>
      <p:bldP spid="205" grpId="0" animBg="1"/>
      <p:bldP spid="205" grpId="1" animBg="1"/>
      <p:bldP spid="205" grpId="2" animBg="1"/>
      <p:bldP spid="206" grpId="0" animBg="1"/>
      <p:bldP spid="206" grpId="1" animBg="1"/>
      <p:bldP spid="206" grpId="2" animBg="1"/>
      <p:bldP spid="207" grpId="0" animBg="1"/>
      <p:bldP spid="207" grpId="1" animBg="1"/>
      <p:bldP spid="207" grpId="2" animBg="1"/>
      <p:bldP spid="208" grpId="0" animBg="1"/>
      <p:bldP spid="208" grpId="1" animBg="1"/>
      <p:bldP spid="208" grpId="2" animBg="1"/>
      <p:bldP spid="209" grpId="0" animBg="1"/>
      <p:bldP spid="209" grpId="1" animBg="1"/>
      <p:bldP spid="209" grpId="2" animBg="1"/>
      <p:bldP spid="210" grpId="0" animBg="1"/>
      <p:bldP spid="210" grpId="1" animBg="1"/>
      <p:bldP spid="210" grpId="2" animBg="1"/>
      <p:bldP spid="211" grpId="0" animBg="1"/>
      <p:bldP spid="211" grpId="1" animBg="1"/>
      <p:bldP spid="211" grpId="2" animBg="1"/>
      <p:bldP spid="212" grpId="0" animBg="1"/>
      <p:bldP spid="212" grpId="1" animBg="1"/>
      <p:bldP spid="212" grpId="2" animBg="1"/>
      <p:bldP spid="213" grpId="0" animBg="1"/>
      <p:bldP spid="213" grpId="1" animBg="1"/>
      <p:bldP spid="213" grpId="2" animBg="1"/>
      <p:bldP spid="214" grpId="0" animBg="1"/>
      <p:bldP spid="214" grpId="1" animBg="1"/>
      <p:bldP spid="214" grpId="2" animBg="1"/>
      <p:bldP spid="215" grpId="0" animBg="1"/>
      <p:bldP spid="215" grpId="1" animBg="1"/>
      <p:bldP spid="215" grpId="2" animBg="1"/>
      <p:bldP spid="216" grpId="0" animBg="1"/>
      <p:bldP spid="216" grpId="1" animBg="1"/>
      <p:bldP spid="216" grpId="2" animBg="1"/>
      <p:bldP spid="217" grpId="0" animBg="1"/>
      <p:bldP spid="217" grpId="1" animBg="1"/>
      <p:bldP spid="217" grpId="2" animBg="1"/>
      <p:bldP spid="218" grpId="0" animBg="1"/>
      <p:bldP spid="218" grpId="1" animBg="1"/>
      <p:bldP spid="218" grpId="2" animBg="1"/>
      <p:bldP spid="219" grpId="0" animBg="1"/>
      <p:bldP spid="219" grpId="1" animBg="1"/>
      <p:bldP spid="219" grpId="2" animBg="1"/>
      <p:bldP spid="220" grpId="0" animBg="1"/>
      <p:bldP spid="220" grpId="1" animBg="1"/>
      <p:bldP spid="220" grpId="2" animBg="1"/>
      <p:bldP spid="221" grpId="0" animBg="1"/>
      <p:bldP spid="221" grpId="1" animBg="1"/>
      <p:bldP spid="221" grpId="2" animBg="1"/>
      <p:bldP spid="222" grpId="0"/>
      <p:bldP spid="223" grpId="0"/>
      <p:bldP spid="223" grpId="1"/>
      <p:bldP spid="2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/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008" y="2539793"/>
                <a:ext cx="3366409" cy="1015663"/>
              </a:xfrm>
              <a:prstGeom prst="rect">
                <a:avLst/>
              </a:prstGeom>
              <a:blipFill>
                <a:blip r:embed="rId2"/>
                <a:stretch>
                  <a:fillRect l="-5797"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/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know that 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210 </a:t>
                </a:r>
              </a:p>
              <a:p>
                <a:pPr algn="ctr"/>
                <a:r>
                  <a:rPr lang="en-GB" sz="2400" dirty="0"/>
                  <a:t>210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blipFill>
                <a:blip r:embed="rId3"/>
                <a:stretch>
                  <a:fillRect b="-769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74B79E-E4AD-4821-B6A3-574EE7788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0471" y="224746"/>
            <a:ext cx="1344759" cy="1690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9C3CD6-6BD7-40A6-9F22-FD980B80A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0" y="1326394"/>
            <a:ext cx="1427798" cy="17223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/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63</a:t>
                </a:r>
              </a:p>
              <a:p>
                <a:pPr algn="ctr"/>
                <a:r>
                  <a:rPr lang="en-GB" sz="2400" dirty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blipFill>
                <a:blip r:embed="rId6"/>
                <a:stretch>
                  <a:fillRect b="-7051"/>
                </a:stretch>
              </a:blip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984A7EAF-4BD8-4425-91FC-E3877E9D06BE}"/>
              </a:ext>
            </a:extLst>
          </p:cNvPr>
          <p:cNvSpPr/>
          <p:nvPr/>
        </p:nvSpPr>
        <p:spPr>
          <a:xfrm>
            <a:off x="28858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DE8B003-8CFC-4462-B5E4-B5C16B35E346}"/>
              </a:ext>
            </a:extLst>
          </p:cNvPr>
          <p:cNvSpPr/>
          <p:nvPr/>
        </p:nvSpPr>
        <p:spPr>
          <a:xfrm>
            <a:off x="306269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ECCCC5-4139-4610-AFB9-D9D7D07C8CA6}"/>
              </a:ext>
            </a:extLst>
          </p:cNvPr>
          <p:cNvSpPr/>
          <p:nvPr/>
        </p:nvSpPr>
        <p:spPr>
          <a:xfrm>
            <a:off x="323955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56FF2A-2316-42F9-96C5-49ECBC492F5E}"/>
              </a:ext>
            </a:extLst>
          </p:cNvPr>
          <p:cNvSpPr/>
          <p:nvPr/>
        </p:nvSpPr>
        <p:spPr>
          <a:xfrm>
            <a:off x="341642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355DC4-EC54-4B1F-82A9-4A12642D5C74}"/>
              </a:ext>
            </a:extLst>
          </p:cNvPr>
          <p:cNvSpPr/>
          <p:nvPr/>
        </p:nvSpPr>
        <p:spPr>
          <a:xfrm>
            <a:off x="359328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14EDAB-6143-4B52-8A73-867A3F2CB92E}"/>
              </a:ext>
            </a:extLst>
          </p:cNvPr>
          <p:cNvSpPr/>
          <p:nvPr/>
        </p:nvSpPr>
        <p:spPr>
          <a:xfrm>
            <a:off x="377015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E6E706-E262-4D1C-9B2C-5A5C2A9C5E7D}"/>
              </a:ext>
            </a:extLst>
          </p:cNvPr>
          <p:cNvSpPr/>
          <p:nvPr/>
        </p:nvSpPr>
        <p:spPr>
          <a:xfrm>
            <a:off x="394701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61E8F-E3F4-4D88-80CB-879ACAD635F5}"/>
              </a:ext>
            </a:extLst>
          </p:cNvPr>
          <p:cNvSpPr/>
          <p:nvPr/>
        </p:nvSpPr>
        <p:spPr>
          <a:xfrm>
            <a:off x="412388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B86FBF-9EE6-4064-9148-60D1ECADF544}"/>
              </a:ext>
            </a:extLst>
          </p:cNvPr>
          <p:cNvSpPr/>
          <p:nvPr/>
        </p:nvSpPr>
        <p:spPr>
          <a:xfrm>
            <a:off x="430074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88CCB0-74F0-4F0C-B031-52833BB08FB8}"/>
              </a:ext>
            </a:extLst>
          </p:cNvPr>
          <p:cNvSpPr/>
          <p:nvPr/>
        </p:nvSpPr>
        <p:spPr>
          <a:xfrm>
            <a:off x="447761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872FE9-19A7-47D6-8F05-B5C32D0EC53A}"/>
              </a:ext>
            </a:extLst>
          </p:cNvPr>
          <p:cNvSpPr/>
          <p:nvPr/>
        </p:nvSpPr>
        <p:spPr>
          <a:xfrm>
            <a:off x="465447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CF7A15-960F-4D74-BDD2-4BDA0F34B270}"/>
              </a:ext>
            </a:extLst>
          </p:cNvPr>
          <p:cNvSpPr/>
          <p:nvPr/>
        </p:nvSpPr>
        <p:spPr>
          <a:xfrm>
            <a:off x="483134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5A901-7A57-40F8-AF09-86DD2422BCCC}"/>
              </a:ext>
            </a:extLst>
          </p:cNvPr>
          <p:cNvSpPr/>
          <p:nvPr/>
        </p:nvSpPr>
        <p:spPr>
          <a:xfrm>
            <a:off x="500820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CE8CE7-8E20-40A2-9E4B-8D6B3A3FE1EF}"/>
              </a:ext>
            </a:extLst>
          </p:cNvPr>
          <p:cNvSpPr/>
          <p:nvPr/>
        </p:nvSpPr>
        <p:spPr>
          <a:xfrm>
            <a:off x="518507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9D19C4-E9AF-4459-A6E4-5A5E94883B93}"/>
              </a:ext>
            </a:extLst>
          </p:cNvPr>
          <p:cNvSpPr/>
          <p:nvPr/>
        </p:nvSpPr>
        <p:spPr>
          <a:xfrm>
            <a:off x="536193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3A7301-8F87-49F8-BBEB-7F277937A6AA}"/>
              </a:ext>
            </a:extLst>
          </p:cNvPr>
          <p:cNvSpPr/>
          <p:nvPr/>
        </p:nvSpPr>
        <p:spPr>
          <a:xfrm>
            <a:off x="553880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1BAA9-52A2-4AE9-89D9-8B763E6C3553}"/>
              </a:ext>
            </a:extLst>
          </p:cNvPr>
          <p:cNvSpPr/>
          <p:nvPr/>
        </p:nvSpPr>
        <p:spPr>
          <a:xfrm>
            <a:off x="571566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D8268C-8FC6-40E6-819D-79A14FC4C2B5}"/>
              </a:ext>
            </a:extLst>
          </p:cNvPr>
          <p:cNvSpPr/>
          <p:nvPr/>
        </p:nvSpPr>
        <p:spPr>
          <a:xfrm>
            <a:off x="589253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96D0D0-0BDB-495E-9970-6AA3C1B5E908}"/>
              </a:ext>
            </a:extLst>
          </p:cNvPr>
          <p:cNvSpPr/>
          <p:nvPr/>
        </p:nvSpPr>
        <p:spPr>
          <a:xfrm>
            <a:off x="606939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51C3CC-DF56-4BA3-AB6A-938EC8840D84}"/>
              </a:ext>
            </a:extLst>
          </p:cNvPr>
          <p:cNvSpPr/>
          <p:nvPr/>
        </p:nvSpPr>
        <p:spPr>
          <a:xfrm>
            <a:off x="624626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240342-2269-4173-BE9B-10B77B7CABDD}"/>
              </a:ext>
            </a:extLst>
          </p:cNvPr>
          <p:cNvSpPr/>
          <p:nvPr/>
        </p:nvSpPr>
        <p:spPr>
          <a:xfrm>
            <a:off x="64231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91A612-6E53-44F3-9AD6-EB2D229BDF56}"/>
              </a:ext>
            </a:extLst>
          </p:cNvPr>
          <p:cNvSpPr/>
          <p:nvPr/>
        </p:nvSpPr>
        <p:spPr>
          <a:xfrm>
            <a:off x="28858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255B62-A51D-4467-96F7-7926D9201A43}"/>
              </a:ext>
            </a:extLst>
          </p:cNvPr>
          <p:cNvSpPr/>
          <p:nvPr/>
        </p:nvSpPr>
        <p:spPr>
          <a:xfrm>
            <a:off x="306269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FF16DB4-6971-4996-8283-B4FF6EC16AA4}"/>
              </a:ext>
            </a:extLst>
          </p:cNvPr>
          <p:cNvSpPr/>
          <p:nvPr/>
        </p:nvSpPr>
        <p:spPr>
          <a:xfrm>
            <a:off x="323955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176E01-43AD-4DD6-8A7D-64B9E0FED556}"/>
              </a:ext>
            </a:extLst>
          </p:cNvPr>
          <p:cNvSpPr/>
          <p:nvPr/>
        </p:nvSpPr>
        <p:spPr>
          <a:xfrm>
            <a:off x="341642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C19C882-5024-4FE1-97C9-6AED8584C716}"/>
              </a:ext>
            </a:extLst>
          </p:cNvPr>
          <p:cNvSpPr/>
          <p:nvPr/>
        </p:nvSpPr>
        <p:spPr>
          <a:xfrm>
            <a:off x="359328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4EFCC-3737-4C33-8094-BBC8A150A869}"/>
              </a:ext>
            </a:extLst>
          </p:cNvPr>
          <p:cNvSpPr/>
          <p:nvPr/>
        </p:nvSpPr>
        <p:spPr>
          <a:xfrm>
            <a:off x="377015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1275ADF-B24E-4195-9E6D-8C498EDD9DCF}"/>
              </a:ext>
            </a:extLst>
          </p:cNvPr>
          <p:cNvSpPr/>
          <p:nvPr/>
        </p:nvSpPr>
        <p:spPr>
          <a:xfrm>
            <a:off x="394701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B50FBC-6259-4BA8-A77C-187B42CB124E}"/>
              </a:ext>
            </a:extLst>
          </p:cNvPr>
          <p:cNvSpPr/>
          <p:nvPr/>
        </p:nvSpPr>
        <p:spPr>
          <a:xfrm>
            <a:off x="412388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247040-8E76-4CC0-A07F-2149757D5C97}"/>
              </a:ext>
            </a:extLst>
          </p:cNvPr>
          <p:cNvSpPr/>
          <p:nvPr/>
        </p:nvSpPr>
        <p:spPr>
          <a:xfrm>
            <a:off x="430074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DD4F8B-5716-4DE3-8E15-1137DCE34DB6}"/>
              </a:ext>
            </a:extLst>
          </p:cNvPr>
          <p:cNvSpPr/>
          <p:nvPr/>
        </p:nvSpPr>
        <p:spPr>
          <a:xfrm>
            <a:off x="447761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348CE1-9DDE-4DCE-A429-4CD07DA9C740}"/>
              </a:ext>
            </a:extLst>
          </p:cNvPr>
          <p:cNvSpPr/>
          <p:nvPr/>
        </p:nvSpPr>
        <p:spPr>
          <a:xfrm>
            <a:off x="465447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ABC119-4071-4F11-9B57-5F0BEABA49C0}"/>
              </a:ext>
            </a:extLst>
          </p:cNvPr>
          <p:cNvSpPr/>
          <p:nvPr/>
        </p:nvSpPr>
        <p:spPr>
          <a:xfrm>
            <a:off x="483134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16B1BF2-8B7F-49BD-89F4-A4DD15748505}"/>
              </a:ext>
            </a:extLst>
          </p:cNvPr>
          <p:cNvSpPr/>
          <p:nvPr/>
        </p:nvSpPr>
        <p:spPr>
          <a:xfrm>
            <a:off x="500820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8E105E6-BC48-439F-8530-060C30E3074F}"/>
              </a:ext>
            </a:extLst>
          </p:cNvPr>
          <p:cNvSpPr/>
          <p:nvPr/>
        </p:nvSpPr>
        <p:spPr>
          <a:xfrm>
            <a:off x="518507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1D1AB48-7881-4C82-B1B7-190B1E63D3BB}"/>
              </a:ext>
            </a:extLst>
          </p:cNvPr>
          <p:cNvSpPr/>
          <p:nvPr/>
        </p:nvSpPr>
        <p:spPr>
          <a:xfrm>
            <a:off x="536193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E6EF076-FC14-48E9-A35F-445C79B87884}"/>
              </a:ext>
            </a:extLst>
          </p:cNvPr>
          <p:cNvSpPr/>
          <p:nvPr/>
        </p:nvSpPr>
        <p:spPr>
          <a:xfrm>
            <a:off x="553880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C8ED1B4-E53C-450C-AEB0-48710D7A15B9}"/>
              </a:ext>
            </a:extLst>
          </p:cNvPr>
          <p:cNvSpPr/>
          <p:nvPr/>
        </p:nvSpPr>
        <p:spPr>
          <a:xfrm>
            <a:off x="571566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1F9A4D-D0F1-4E2F-8F29-89D6D7E0A577}"/>
              </a:ext>
            </a:extLst>
          </p:cNvPr>
          <p:cNvSpPr/>
          <p:nvPr/>
        </p:nvSpPr>
        <p:spPr>
          <a:xfrm>
            <a:off x="589253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18FE31-01DF-4985-8148-E7354B6245E3}"/>
              </a:ext>
            </a:extLst>
          </p:cNvPr>
          <p:cNvSpPr/>
          <p:nvPr/>
        </p:nvSpPr>
        <p:spPr>
          <a:xfrm>
            <a:off x="606939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03B26F3-ED77-4ACF-BA03-A60CB5E9E65D}"/>
              </a:ext>
            </a:extLst>
          </p:cNvPr>
          <p:cNvSpPr/>
          <p:nvPr/>
        </p:nvSpPr>
        <p:spPr>
          <a:xfrm>
            <a:off x="624626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244C57-F9F9-48B3-A9E0-195AFAC722C2}"/>
              </a:ext>
            </a:extLst>
          </p:cNvPr>
          <p:cNvSpPr/>
          <p:nvPr/>
        </p:nvSpPr>
        <p:spPr>
          <a:xfrm>
            <a:off x="64231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E048732-3CD4-4400-A593-52004EDA5BB4}"/>
              </a:ext>
            </a:extLst>
          </p:cNvPr>
          <p:cNvSpPr/>
          <p:nvPr/>
        </p:nvSpPr>
        <p:spPr>
          <a:xfrm>
            <a:off x="28858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A43C599-92BD-4EE5-B617-49F9A3F4C377}"/>
              </a:ext>
            </a:extLst>
          </p:cNvPr>
          <p:cNvSpPr/>
          <p:nvPr/>
        </p:nvSpPr>
        <p:spPr>
          <a:xfrm>
            <a:off x="306269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80C76E-6E58-4ED7-8BE9-2BB112763FAD}"/>
              </a:ext>
            </a:extLst>
          </p:cNvPr>
          <p:cNvSpPr/>
          <p:nvPr/>
        </p:nvSpPr>
        <p:spPr>
          <a:xfrm>
            <a:off x="323955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C0069A0-B10C-4608-A7CB-EB5C55FAB527}"/>
              </a:ext>
            </a:extLst>
          </p:cNvPr>
          <p:cNvSpPr/>
          <p:nvPr/>
        </p:nvSpPr>
        <p:spPr>
          <a:xfrm>
            <a:off x="341642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58B7CD4-29EE-416F-A4C4-A9C435C32446}"/>
              </a:ext>
            </a:extLst>
          </p:cNvPr>
          <p:cNvSpPr/>
          <p:nvPr/>
        </p:nvSpPr>
        <p:spPr>
          <a:xfrm>
            <a:off x="359328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6CEB1B-5067-491C-9476-AFF2F6E0E20B}"/>
              </a:ext>
            </a:extLst>
          </p:cNvPr>
          <p:cNvSpPr/>
          <p:nvPr/>
        </p:nvSpPr>
        <p:spPr>
          <a:xfrm>
            <a:off x="377015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478891-1161-41AE-88A7-86A958CF6D0A}"/>
              </a:ext>
            </a:extLst>
          </p:cNvPr>
          <p:cNvSpPr/>
          <p:nvPr/>
        </p:nvSpPr>
        <p:spPr>
          <a:xfrm>
            <a:off x="394701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0311984-77AF-40C2-A1F9-152E6D530819}"/>
              </a:ext>
            </a:extLst>
          </p:cNvPr>
          <p:cNvSpPr/>
          <p:nvPr/>
        </p:nvSpPr>
        <p:spPr>
          <a:xfrm>
            <a:off x="412388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92E531A-8AD0-4718-B387-6383F77A8FEB}"/>
              </a:ext>
            </a:extLst>
          </p:cNvPr>
          <p:cNvSpPr/>
          <p:nvPr/>
        </p:nvSpPr>
        <p:spPr>
          <a:xfrm>
            <a:off x="430074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702E391-404E-48A2-9A25-3C37A35B6D6F}"/>
              </a:ext>
            </a:extLst>
          </p:cNvPr>
          <p:cNvSpPr/>
          <p:nvPr/>
        </p:nvSpPr>
        <p:spPr>
          <a:xfrm>
            <a:off x="447761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13CF4B1-ECA2-4FC5-BE67-0F2FB4207397}"/>
              </a:ext>
            </a:extLst>
          </p:cNvPr>
          <p:cNvSpPr/>
          <p:nvPr/>
        </p:nvSpPr>
        <p:spPr>
          <a:xfrm>
            <a:off x="465447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5BAD1EC-3BA7-4CDB-9ABB-8761A268F759}"/>
              </a:ext>
            </a:extLst>
          </p:cNvPr>
          <p:cNvSpPr/>
          <p:nvPr/>
        </p:nvSpPr>
        <p:spPr>
          <a:xfrm>
            <a:off x="483134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2E08-C2E7-43D6-952C-D50962A7784E}"/>
              </a:ext>
            </a:extLst>
          </p:cNvPr>
          <p:cNvSpPr/>
          <p:nvPr/>
        </p:nvSpPr>
        <p:spPr>
          <a:xfrm>
            <a:off x="500820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7FCEA3A-2CEB-4865-A3B7-3B08A488BF2E}"/>
              </a:ext>
            </a:extLst>
          </p:cNvPr>
          <p:cNvSpPr/>
          <p:nvPr/>
        </p:nvSpPr>
        <p:spPr>
          <a:xfrm>
            <a:off x="518507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814B8ED-54C3-4883-ABA0-0F20A6E2F85B}"/>
              </a:ext>
            </a:extLst>
          </p:cNvPr>
          <p:cNvSpPr/>
          <p:nvPr/>
        </p:nvSpPr>
        <p:spPr>
          <a:xfrm>
            <a:off x="536193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C569094-FF4A-4E43-B83C-47D7C87025C4}"/>
              </a:ext>
            </a:extLst>
          </p:cNvPr>
          <p:cNvSpPr/>
          <p:nvPr/>
        </p:nvSpPr>
        <p:spPr>
          <a:xfrm>
            <a:off x="553880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3D9883-7DDC-41B7-BEAF-F49FBA060AA8}"/>
              </a:ext>
            </a:extLst>
          </p:cNvPr>
          <p:cNvSpPr/>
          <p:nvPr/>
        </p:nvSpPr>
        <p:spPr>
          <a:xfrm>
            <a:off x="571566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C78FA7A-6BD0-46E5-BE34-9D316C648ADC}"/>
              </a:ext>
            </a:extLst>
          </p:cNvPr>
          <p:cNvSpPr/>
          <p:nvPr/>
        </p:nvSpPr>
        <p:spPr>
          <a:xfrm>
            <a:off x="589253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C528A7-1C27-4F5B-BCB1-2BC81C0D2392}"/>
              </a:ext>
            </a:extLst>
          </p:cNvPr>
          <p:cNvSpPr/>
          <p:nvPr/>
        </p:nvSpPr>
        <p:spPr>
          <a:xfrm>
            <a:off x="606939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62FEDFC-0467-4D86-8A7A-3C6D05C5AB29}"/>
              </a:ext>
            </a:extLst>
          </p:cNvPr>
          <p:cNvSpPr/>
          <p:nvPr/>
        </p:nvSpPr>
        <p:spPr>
          <a:xfrm>
            <a:off x="624626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1EC4D8E-5DD9-4681-ABA0-190B837FA66F}"/>
              </a:ext>
            </a:extLst>
          </p:cNvPr>
          <p:cNvSpPr/>
          <p:nvPr/>
        </p:nvSpPr>
        <p:spPr>
          <a:xfrm>
            <a:off x="64231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8ED2E8-BFEC-4115-9AD7-CB4B7E34039D}"/>
              </a:ext>
            </a:extLst>
          </p:cNvPr>
          <p:cNvSpPr/>
          <p:nvPr/>
        </p:nvSpPr>
        <p:spPr>
          <a:xfrm>
            <a:off x="28858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AB5BD18-0D46-451E-A0A4-B574B5DCBD01}"/>
              </a:ext>
            </a:extLst>
          </p:cNvPr>
          <p:cNvSpPr/>
          <p:nvPr/>
        </p:nvSpPr>
        <p:spPr>
          <a:xfrm>
            <a:off x="306269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4F74C4B-C1FB-4134-9C34-59E250A5D5FC}"/>
              </a:ext>
            </a:extLst>
          </p:cNvPr>
          <p:cNvSpPr/>
          <p:nvPr/>
        </p:nvSpPr>
        <p:spPr>
          <a:xfrm>
            <a:off x="323955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14BE23B-7A96-41A7-9577-C4B1F9CAC08A}"/>
              </a:ext>
            </a:extLst>
          </p:cNvPr>
          <p:cNvSpPr/>
          <p:nvPr/>
        </p:nvSpPr>
        <p:spPr>
          <a:xfrm>
            <a:off x="341642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05A5822-C3DD-4178-BC3C-3CED088C7E31}"/>
              </a:ext>
            </a:extLst>
          </p:cNvPr>
          <p:cNvSpPr/>
          <p:nvPr/>
        </p:nvSpPr>
        <p:spPr>
          <a:xfrm>
            <a:off x="359328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75D9540-0A78-4ED6-B52C-972E28EDB725}"/>
              </a:ext>
            </a:extLst>
          </p:cNvPr>
          <p:cNvSpPr/>
          <p:nvPr/>
        </p:nvSpPr>
        <p:spPr>
          <a:xfrm>
            <a:off x="377015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9EED452-CC10-4C4E-8ECB-E614036F3531}"/>
              </a:ext>
            </a:extLst>
          </p:cNvPr>
          <p:cNvSpPr/>
          <p:nvPr/>
        </p:nvSpPr>
        <p:spPr>
          <a:xfrm>
            <a:off x="394701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FD3CD96-246C-4F19-B8D2-FC436DF0E68C}"/>
              </a:ext>
            </a:extLst>
          </p:cNvPr>
          <p:cNvSpPr/>
          <p:nvPr/>
        </p:nvSpPr>
        <p:spPr>
          <a:xfrm>
            <a:off x="412388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B24D5A4-DE53-4734-A3A1-DB4046D38800}"/>
              </a:ext>
            </a:extLst>
          </p:cNvPr>
          <p:cNvSpPr/>
          <p:nvPr/>
        </p:nvSpPr>
        <p:spPr>
          <a:xfrm>
            <a:off x="430074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A9C024C-FD2D-498C-98FD-AFB6C4A32655}"/>
              </a:ext>
            </a:extLst>
          </p:cNvPr>
          <p:cNvSpPr/>
          <p:nvPr/>
        </p:nvSpPr>
        <p:spPr>
          <a:xfrm>
            <a:off x="447761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023DB54-1D19-4C59-A4E5-DAF816A1DC98}"/>
              </a:ext>
            </a:extLst>
          </p:cNvPr>
          <p:cNvSpPr/>
          <p:nvPr/>
        </p:nvSpPr>
        <p:spPr>
          <a:xfrm>
            <a:off x="465447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E67F514-8237-4450-9109-15379F0FB12E}"/>
              </a:ext>
            </a:extLst>
          </p:cNvPr>
          <p:cNvSpPr/>
          <p:nvPr/>
        </p:nvSpPr>
        <p:spPr>
          <a:xfrm>
            <a:off x="483134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2224B55-1240-4043-8A38-221E50F8E1BB}"/>
              </a:ext>
            </a:extLst>
          </p:cNvPr>
          <p:cNvSpPr/>
          <p:nvPr/>
        </p:nvSpPr>
        <p:spPr>
          <a:xfrm>
            <a:off x="500820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BA1FA24-8B28-4D63-B80D-183FEEBA2A30}"/>
              </a:ext>
            </a:extLst>
          </p:cNvPr>
          <p:cNvSpPr/>
          <p:nvPr/>
        </p:nvSpPr>
        <p:spPr>
          <a:xfrm>
            <a:off x="518507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2451C29-04EE-4088-8105-BBABD0B4EEE3}"/>
              </a:ext>
            </a:extLst>
          </p:cNvPr>
          <p:cNvSpPr/>
          <p:nvPr/>
        </p:nvSpPr>
        <p:spPr>
          <a:xfrm>
            <a:off x="536193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3B7C4AB-91B6-4301-9A5F-9BD78CBFE693}"/>
              </a:ext>
            </a:extLst>
          </p:cNvPr>
          <p:cNvSpPr/>
          <p:nvPr/>
        </p:nvSpPr>
        <p:spPr>
          <a:xfrm>
            <a:off x="553880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3993EAE-CC3F-4EB0-A33C-FB4325A5FC2E}"/>
              </a:ext>
            </a:extLst>
          </p:cNvPr>
          <p:cNvSpPr/>
          <p:nvPr/>
        </p:nvSpPr>
        <p:spPr>
          <a:xfrm>
            <a:off x="571566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DD32935-7591-42BC-A236-B1462FC27790}"/>
              </a:ext>
            </a:extLst>
          </p:cNvPr>
          <p:cNvSpPr/>
          <p:nvPr/>
        </p:nvSpPr>
        <p:spPr>
          <a:xfrm>
            <a:off x="589253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CEEC8C-3ECA-4CCF-891C-4C95D057663A}"/>
              </a:ext>
            </a:extLst>
          </p:cNvPr>
          <p:cNvSpPr/>
          <p:nvPr/>
        </p:nvSpPr>
        <p:spPr>
          <a:xfrm>
            <a:off x="606939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CCA3BFD-5D6E-467F-9F6F-F884C7A7A3A0}"/>
              </a:ext>
            </a:extLst>
          </p:cNvPr>
          <p:cNvSpPr/>
          <p:nvPr/>
        </p:nvSpPr>
        <p:spPr>
          <a:xfrm>
            <a:off x="624626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3B40C13-3991-4E64-BAF2-B4399BDD6C63}"/>
              </a:ext>
            </a:extLst>
          </p:cNvPr>
          <p:cNvSpPr/>
          <p:nvPr/>
        </p:nvSpPr>
        <p:spPr>
          <a:xfrm>
            <a:off x="64231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84531E7-B4B1-4822-809B-EC8AA7F7ECB0}"/>
              </a:ext>
            </a:extLst>
          </p:cNvPr>
          <p:cNvSpPr/>
          <p:nvPr/>
        </p:nvSpPr>
        <p:spPr>
          <a:xfrm>
            <a:off x="28858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A58714-66B0-47D2-B713-2D67F389662B}"/>
              </a:ext>
            </a:extLst>
          </p:cNvPr>
          <p:cNvSpPr/>
          <p:nvPr/>
        </p:nvSpPr>
        <p:spPr>
          <a:xfrm>
            <a:off x="306269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8B4AA81-97A3-485A-8198-E4445093B7FC}"/>
              </a:ext>
            </a:extLst>
          </p:cNvPr>
          <p:cNvSpPr/>
          <p:nvPr/>
        </p:nvSpPr>
        <p:spPr>
          <a:xfrm>
            <a:off x="323955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34E7687-F213-414C-800B-39522824EC53}"/>
              </a:ext>
            </a:extLst>
          </p:cNvPr>
          <p:cNvSpPr/>
          <p:nvPr/>
        </p:nvSpPr>
        <p:spPr>
          <a:xfrm>
            <a:off x="341642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3FBEF2-569B-4426-9239-E8C5E57CBD56}"/>
              </a:ext>
            </a:extLst>
          </p:cNvPr>
          <p:cNvSpPr/>
          <p:nvPr/>
        </p:nvSpPr>
        <p:spPr>
          <a:xfrm>
            <a:off x="359328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6B16DB8-F4D3-47BD-8A53-D6732CD6446D}"/>
              </a:ext>
            </a:extLst>
          </p:cNvPr>
          <p:cNvSpPr/>
          <p:nvPr/>
        </p:nvSpPr>
        <p:spPr>
          <a:xfrm>
            <a:off x="377015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3593B58-FE23-4C98-A034-23AEBAE85A18}"/>
              </a:ext>
            </a:extLst>
          </p:cNvPr>
          <p:cNvSpPr/>
          <p:nvPr/>
        </p:nvSpPr>
        <p:spPr>
          <a:xfrm>
            <a:off x="394701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A2439C-368E-4866-AC4D-B1E0B4C487C7}"/>
              </a:ext>
            </a:extLst>
          </p:cNvPr>
          <p:cNvSpPr/>
          <p:nvPr/>
        </p:nvSpPr>
        <p:spPr>
          <a:xfrm>
            <a:off x="412388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1926DDE-E5B8-403A-8376-6FFEFA8C12BC}"/>
              </a:ext>
            </a:extLst>
          </p:cNvPr>
          <p:cNvSpPr/>
          <p:nvPr/>
        </p:nvSpPr>
        <p:spPr>
          <a:xfrm>
            <a:off x="430074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C967940-F461-44D7-9804-532F6CB8F2AA}"/>
              </a:ext>
            </a:extLst>
          </p:cNvPr>
          <p:cNvSpPr/>
          <p:nvPr/>
        </p:nvSpPr>
        <p:spPr>
          <a:xfrm>
            <a:off x="447761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7C10E1B-2546-4ADF-B043-3754C6C081DE}"/>
              </a:ext>
            </a:extLst>
          </p:cNvPr>
          <p:cNvSpPr/>
          <p:nvPr/>
        </p:nvSpPr>
        <p:spPr>
          <a:xfrm>
            <a:off x="465447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0120C8E-F285-4424-B1DD-5A07A396528F}"/>
              </a:ext>
            </a:extLst>
          </p:cNvPr>
          <p:cNvSpPr/>
          <p:nvPr/>
        </p:nvSpPr>
        <p:spPr>
          <a:xfrm>
            <a:off x="483134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8C311F04-FBFE-4FA1-9DC7-1E62724FB5BC}"/>
              </a:ext>
            </a:extLst>
          </p:cNvPr>
          <p:cNvSpPr/>
          <p:nvPr/>
        </p:nvSpPr>
        <p:spPr>
          <a:xfrm>
            <a:off x="500820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F9BD5A73-CDA2-4DC4-8C88-744667AC5EAF}"/>
              </a:ext>
            </a:extLst>
          </p:cNvPr>
          <p:cNvSpPr/>
          <p:nvPr/>
        </p:nvSpPr>
        <p:spPr>
          <a:xfrm>
            <a:off x="518507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F84A637-36B7-49A5-BD94-28CF8C31B4AF}"/>
              </a:ext>
            </a:extLst>
          </p:cNvPr>
          <p:cNvSpPr/>
          <p:nvPr/>
        </p:nvSpPr>
        <p:spPr>
          <a:xfrm>
            <a:off x="536193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3AC97E4-1E94-45A2-85BF-AA12580CC12A}"/>
              </a:ext>
            </a:extLst>
          </p:cNvPr>
          <p:cNvSpPr/>
          <p:nvPr/>
        </p:nvSpPr>
        <p:spPr>
          <a:xfrm>
            <a:off x="553880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C4978C2-F298-47F1-A3E1-118786D373ED}"/>
              </a:ext>
            </a:extLst>
          </p:cNvPr>
          <p:cNvSpPr/>
          <p:nvPr/>
        </p:nvSpPr>
        <p:spPr>
          <a:xfrm>
            <a:off x="571566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55CC1A7-50BF-4D21-A608-39EA87288FBF}"/>
              </a:ext>
            </a:extLst>
          </p:cNvPr>
          <p:cNvSpPr/>
          <p:nvPr/>
        </p:nvSpPr>
        <p:spPr>
          <a:xfrm>
            <a:off x="589253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916608B-D3B6-4002-9212-8081E40A3B06}"/>
              </a:ext>
            </a:extLst>
          </p:cNvPr>
          <p:cNvSpPr/>
          <p:nvPr/>
        </p:nvSpPr>
        <p:spPr>
          <a:xfrm>
            <a:off x="606939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857611B-6DD0-487A-9196-AD4C9A181850}"/>
              </a:ext>
            </a:extLst>
          </p:cNvPr>
          <p:cNvSpPr/>
          <p:nvPr/>
        </p:nvSpPr>
        <p:spPr>
          <a:xfrm>
            <a:off x="624626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0346CF2C-98FB-435A-A860-1B528E2F0057}"/>
              </a:ext>
            </a:extLst>
          </p:cNvPr>
          <p:cNvSpPr/>
          <p:nvPr/>
        </p:nvSpPr>
        <p:spPr>
          <a:xfrm>
            <a:off x="64231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59E999C-F589-4BA1-92E6-AA61D600E907}"/>
              </a:ext>
            </a:extLst>
          </p:cNvPr>
          <p:cNvSpPr/>
          <p:nvPr/>
        </p:nvSpPr>
        <p:spPr>
          <a:xfrm>
            <a:off x="28858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BC3AD50-85EF-41C7-80A7-06B066F73860}"/>
              </a:ext>
            </a:extLst>
          </p:cNvPr>
          <p:cNvSpPr/>
          <p:nvPr/>
        </p:nvSpPr>
        <p:spPr>
          <a:xfrm>
            <a:off x="306269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703647F-6939-4046-9816-FBDD449EBFAD}"/>
              </a:ext>
            </a:extLst>
          </p:cNvPr>
          <p:cNvSpPr/>
          <p:nvPr/>
        </p:nvSpPr>
        <p:spPr>
          <a:xfrm>
            <a:off x="323955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D7CAD5E-BF7E-4108-98B0-DC16BC1A9915}"/>
              </a:ext>
            </a:extLst>
          </p:cNvPr>
          <p:cNvSpPr/>
          <p:nvPr/>
        </p:nvSpPr>
        <p:spPr>
          <a:xfrm>
            <a:off x="341642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484BEE-03C5-4456-9614-B1C7D659F3E9}"/>
              </a:ext>
            </a:extLst>
          </p:cNvPr>
          <p:cNvSpPr/>
          <p:nvPr/>
        </p:nvSpPr>
        <p:spPr>
          <a:xfrm>
            <a:off x="359328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C0B3866-4B74-4C9A-B110-67E4FDBD9E61}"/>
              </a:ext>
            </a:extLst>
          </p:cNvPr>
          <p:cNvSpPr/>
          <p:nvPr/>
        </p:nvSpPr>
        <p:spPr>
          <a:xfrm>
            <a:off x="377015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3C4FA02B-9B4E-4C99-A14F-4899F0DC0320}"/>
              </a:ext>
            </a:extLst>
          </p:cNvPr>
          <p:cNvSpPr/>
          <p:nvPr/>
        </p:nvSpPr>
        <p:spPr>
          <a:xfrm>
            <a:off x="394701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B0591FC-FBE8-4D93-B1D3-B61309E1B923}"/>
              </a:ext>
            </a:extLst>
          </p:cNvPr>
          <p:cNvSpPr/>
          <p:nvPr/>
        </p:nvSpPr>
        <p:spPr>
          <a:xfrm>
            <a:off x="412388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0018B34-0457-47E2-8EC4-9F6D911C4925}"/>
              </a:ext>
            </a:extLst>
          </p:cNvPr>
          <p:cNvSpPr/>
          <p:nvPr/>
        </p:nvSpPr>
        <p:spPr>
          <a:xfrm>
            <a:off x="430074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5C4B76D5-61B1-45AC-A069-D77AB7F07029}"/>
              </a:ext>
            </a:extLst>
          </p:cNvPr>
          <p:cNvSpPr/>
          <p:nvPr/>
        </p:nvSpPr>
        <p:spPr>
          <a:xfrm>
            <a:off x="447761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1FE059B-4E9B-44F7-A10E-A051D29C502D}"/>
              </a:ext>
            </a:extLst>
          </p:cNvPr>
          <p:cNvSpPr/>
          <p:nvPr/>
        </p:nvSpPr>
        <p:spPr>
          <a:xfrm>
            <a:off x="465447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FCDA865-4F93-4B52-903F-2706F6FADD54}"/>
              </a:ext>
            </a:extLst>
          </p:cNvPr>
          <p:cNvSpPr/>
          <p:nvPr/>
        </p:nvSpPr>
        <p:spPr>
          <a:xfrm>
            <a:off x="483134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3836218-0935-4425-A314-B6F895E1E883}"/>
              </a:ext>
            </a:extLst>
          </p:cNvPr>
          <p:cNvSpPr/>
          <p:nvPr/>
        </p:nvSpPr>
        <p:spPr>
          <a:xfrm>
            <a:off x="500820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4B8F938-B9F6-4160-B0E9-3C223FD3CAA6}"/>
              </a:ext>
            </a:extLst>
          </p:cNvPr>
          <p:cNvSpPr/>
          <p:nvPr/>
        </p:nvSpPr>
        <p:spPr>
          <a:xfrm>
            <a:off x="518507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4D8FF1F-1617-46FA-A1ED-21AA886A1F5A}"/>
              </a:ext>
            </a:extLst>
          </p:cNvPr>
          <p:cNvSpPr/>
          <p:nvPr/>
        </p:nvSpPr>
        <p:spPr>
          <a:xfrm>
            <a:off x="536193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AE810AF-10AB-43BF-B0C8-3E5FE1AC071F}"/>
              </a:ext>
            </a:extLst>
          </p:cNvPr>
          <p:cNvSpPr/>
          <p:nvPr/>
        </p:nvSpPr>
        <p:spPr>
          <a:xfrm>
            <a:off x="553880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A6BF456-6924-4B96-B001-0FE887C28BC5}"/>
              </a:ext>
            </a:extLst>
          </p:cNvPr>
          <p:cNvSpPr/>
          <p:nvPr/>
        </p:nvSpPr>
        <p:spPr>
          <a:xfrm>
            <a:off x="571566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4840DF3D-CF48-4849-928D-5524977E61FF}"/>
              </a:ext>
            </a:extLst>
          </p:cNvPr>
          <p:cNvSpPr/>
          <p:nvPr/>
        </p:nvSpPr>
        <p:spPr>
          <a:xfrm>
            <a:off x="589253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1D1C586-8ED4-4794-8BC6-4327F9A41CD2}"/>
              </a:ext>
            </a:extLst>
          </p:cNvPr>
          <p:cNvSpPr/>
          <p:nvPr/>
        </p:nvSpPr>
        <p:spPr>
          <a:xfrm>
            <a:off x="606939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61C680F-1CCD-4DE4-8F37-6830D47BE183}"/>
              </a:ext>
            </a:extLst>
          </p:cNvPr>
          <p:cNvSpPr/>
          <p:nvPr/>
        </p:nvSpPr>
        <p:spPr>
          <a:xfrm>
            <a:off x="624626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88FE285-2591-4EEA-A3DB-4E4573D948A0}"/>
              </a:ext>
            </a:extLst>
          </p:cNvPr>
          <p:cNvSpPr/>
          <p:nvPr/>
        </p:nvSpPr>
        <p:spPr>
          <a:xfrm>
            <a:off x="64231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65D8D5B5-E69A-4566-9346-4EA61BC1F3DE}"/>
              </a:ext>
            </a:extLst>
          </p:cNvPr>
          <p:cNvSpPr/>
          <p:nvPr/>
        </p:nvSpPr>
        <p:spPr>
          <a:xfrm>
            <a:off x="28858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F43B18C-8A03-435E-A9BC-716BB20AE214}"/>
              </a:ext>
            </a:extLst>
          </p:cNvPr>
          <p:cNvSpPr/>
          <p:nvPr/>
        </p:nvSpPr>
        <p:spPr>
          <a:xfrm>
            <a:off x="306269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D615E4B-28D6-4BE1-974B-E4DFC1CB4A12}"/>
              </a:ext>
            </a:extLst>
          </p:cNvPr>
          <p:cNvSpPr/>
          <p:nvPr/>
        </p:nvSpPr>
        <p:spPr>
          <a:xfrm>
            <a:off x="323955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C4A63DEF-7D38-45CE-9117-72402B307271}"/>
              </a:ext>
            </a:extLst>
          </p:cNvPr>
          <p:cNvSpPr/>
          <p:nvPr/>
        </p:nvSpPr>
        <p:spPr>
          <a:xfrm>
            <a:off x="341642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11AA8A-64D6-43DD-9885-E36957A2DF85}"/>
              </a:ext>
            </a:extLst>
          </p:cNvPr>
          <p:cNvSpPr/>
          <p:nvPr/>
        </p:nvSpPr>
        <p:spPr>
          <a:xfrm>
            <a:off x="359328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204585F-91D1-4B7B-9CF4-0A25DB8BD7BD}"/>
              </a:ext>
            </a:extLst>
          </p:cNvPr>
          <p:cNvSpPr/>
          <p:nvPr/>
        </p:nvSpPr>
        <p:spPr>
          <a:xfrm>
            <a:off x="377015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3A485F3-64CF-4AA4-BBA3-FEF70CA6970D}"/>
              </a:ext>
            </a:extLst>
          </p:cNvPr>
          <p:cNvSpPr/>
          <p:nvPr/>
        </p:nvSpPr>
        <p:spPr>
          <a:xfrm>
            <a:off x="394701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2140980-278B-46B1-A2DD-18D2A9477B55}"/>
              </a:ext>
            </a:extLst>
          </p:cNvPr>
          <p:cNvSpPr/>
          <p:nvPr/>
        </p:nvSpPr>
        <p:spPr>
          <a:xfrm>
            <a:off x="412388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52D9DA15-1E84-40E5-A3F0-A36097825EBB}"/>
              </a:ext>
            </a:extLst>
          </p:cNvPr>
          <p:cNvSpPr/>
          <p:nvPr/>
        </p:nvSpPr>
        <p:spPr>
          <a:xfrm>
            <a:off x="430074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EC7A694-2F90-4327-8F9D-4B740027DB70}"/>
              </a:ext>
            </a:extLst>
          </p:cNvPr>
          <p:cNvSpPr/>
          <p:nvPr/>
        </p:nvSpPr>
        <p:spPr>
          <a:xfrm>
            <a:off x="447761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9BFCC3C6-A9B2-45F7-B39B-F86E5F2E9448}"/>
              </a:ext>
            </a:extLst>
          </p:cNvPr>
          <p:cNvSpPr/>
          <p:nvPr/>
        </p:nvSpPr>
        <p:spPr>
          <a:xfrm>
            <a:off x="465447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ADB9811C-A557-40FB-AD67-5583C6F591BD}"/>
              </a:ext>
            </a:extLst>
          </p:cNvPr>
          <p:cNvSpPr/>
          <p:nvPr/>
        </p:nvSpPr>
        <p:spPr>
          <a:xfrm>
            <a:off x="483134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BDFE444-0BE9-4344-AFEB-171923AE010C}"/>
              </a:ext>
            </a:extLst>
          </p:cNvPr>
          <p:cNvSpPr/>
          <p:nvPr/>
        </p:nvSpPr>
        <p:spPr>
          <a:xfrm>
            <a:off x="500820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D61D23-944E-4A91-B899-A996824EB02E}"/>
              </a:ext>
            </a:extLst>
          </p:cNvPr>
          <p:cNvSpPr/>
          <p:nvPr/>
        </p:nvSpPr>
        <p:spPr>
          <a:xfrm>
            <a:off x="518507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200B5203-739A-49E5-87D9-E323BED817A6}"/>
              </a:ext>
            </a:extLst>
          </p:cNvPr>
          <p:cNvSpPr/>
          <p:nvPr/>
        </p:nvSpPr>
        <p:spPr>
          <a:xfrm>
            <a:off x="536193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1D6EA12-0CD7-44E4-BB9F-C80162895FA8}"/>
              </a:ext>
            </a:extLst>
          </p:cNvPr>
          <p:cNvSpPr/>
          <p:nvPr/>
        </p:nvSpPr>
        <p:spPr>
          <a:xfrm>
            <a:off x="553880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6D79B565-6308-426B-A191-D207AC4A6338}"/>
              </a:ext>
            </a:extLst>
          </p:cNvPr>
          <p:cNvSpPr/>
          <p:nvPr/>
        </p:nvSpPr>
        <p:spPr>
          <a:xfrm>
            <a:off x="571566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51356910-A4E0-4570-A522-B471F3D703C0}"/>
              </a:ext>
            </a:extLst>
          </p:cNvPr>
          <p:cNvSpPr/>
          <p:nvPr/>
        </p:nvSpPr>
        <p:spPr>
          <a:xfrm>
            <a:off x="589253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C7F40FB1-8FFF-4EDB-A0D1-9F12C39B13BA}"/>
              </a:ext>
            </a:extLst>
          </p:cNvPr>
          <p:cNvSpPr/>
          <p:nvPr/>
        </p:nvSpPr>
        <p:spPr>
          <a:xfrm>
            <a:off x="606939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6674551-E603-4AEC-8785-9D9743D47EE0}"/>
              </a:ext>
            </a:extLst>
          </p:cNvPr>
          <p:cNvSpPr/>
          <p:nvPr/>
        </p:nvSpPr>
        <p:spPr>
          <a:xfrm>
            <a:off x="624626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FA9DC6-410A-4C18-976B-636CC8BB2B7E}"/>
              </a:ext>
            </a:extLst>
          </p:cNvPr>
          <p:cNvSpPr/>
          <p:nvPr/>
        </p:nvSpPr>
        <p:spPr>
          <a:xfrm>
            <a:off x="64231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7A03BEC-3344-4973-A219-CCDC75E859DE}"/>
              </a:ext>
            </a:extLst>
          </p:cNvPr>
          <p:cNvSpPr/>
          <p:nvPr/>
        </p:nvSpPr>
        <p:spPr>
          <a:xfrm>
            <a:off x="28858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174C132-5F9F-41F0-AD8A-868BCB4CA59D}"/>
              </a:ext>
            </a:extLst>
          </p:cNvPr>
          <p:cNvSpPr/>
          <p:nvPr/>
        </p:nvSpPr>
        <p:spPr>
          <a:xfrm>
            <a:off x="306269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82D4318-3771-42F8-9410-2EC7D1DFBCF2}"/>
              </a:ext>
            </a:extLst>
          </p:cNvPr>
          <p:cNvSpPr/>
          <p:nvPr/>
        </p:nvSpPr>
        <p:spPr>
          <a:xfrm>
            <a:off x="323955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7C3E81-1494-4012-9610-05F60059CC96}"/>
              </a:ext>
            </a:extLst>
          </p:cNvPr>
          <p:cNvSpPr/>
          <p:nvPr/>
        </p:nvSpPr>
        <p:spPr>
          <a:xfrm>
            <a:off x="341642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FE58EA-B54C-4D8D-A4A6-E9FBB40ED39B}"/>
              </a:ext>
            </a:extLst>
          </p:cNvPr>
          <p:cNvSpPr/>
          <p:nvPr/>
        </p:nvSpPr>
        <p:spPr>
          <a:xfrm>
            <a:off x="359328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FE82057-161E-4CE9-8B95-BD0770BFA124}"/>
              </a:ext>
            </a:extLst>
          </p:cNvPr>
          <p:cNvSpPr/>
          <p:nvPr/>
        </p:nvSpPr>
        <p:spPr>
          <a:xfrm>
            <a:off x="377015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4D5EC46-8A7A-46F4-9974-F5FEABCAF906}"/>
              </a:ext>
            </a:extLst>
          </p:cNvPr>
          <p:cNvSpPr/>
          <p:nvPr/>
        </p:nvSpPr>
        <p:spPr>
          <a:xfrm>
            <a:off x="394701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2FE5AC-DB1B-428D-8BE0-9C76483A5E0C}"/>
              </a:ext>
            </a:extLst>
          </p:cNvPr>
          <p:cNvSpPr/>
          <p:nvPr/>
        </p:nvSpPr>
        <p:spPr>
          <a:xfrm>
            <a:off x="412388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E90B1A5-1597-4406-A6B7-A6479DBDE154}"/>
              </a:ext>
            </a:extLst>
          </p:cNvPr>
          <p:cNvSpPr/>
          <p:nvPr/>
        </p:nvSpPr>
        <p:spPr>
          <a:xfrm>
            <a:off x="430074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58B1783-0154-4B96-BBC2-BB33F58EDCC5}"/>
              </a:ext>
            </a:extLst>
          </p:cNvPr>
          <p:cNvSpPr/>
          <p:nvPr/>
        </p:nvSpPr>
        <p:spPr>
          <a:xfrm>
            <a:off x="447761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BC8AD07-7F9C-42E9-8CC2-20687A3A5324}"/>
              </a:ext>
            </a:extLst>
          </p:cNvPr>
          <p:cNvSpPr/>
          <p:nvPr/>
        </p:nvSpPr>
        <p:spPr>
          <a:xfrm>
            <a:off x="465447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D7B65EE-DC1A-4D26-9245-DC7B4F390D43}"/>
              </a:ext>
            </a:extLst>
          </p:cNvPr>
          <p:cNvSpPr/>
          <p:nvPr/>
        </p:nvSpPr>
        <p:spPr>
          <a:xfrm>
            <a:off x="483134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74340F9E-A521-49A5-AB6F-3C2CD00AF33E}"/>
              </a:ext>
            </a:extLst>
          </p:cNvPr>
          <p:cNvSpPr/>
          <p:nvPr/>
        </p:nvSpPr>
        <p:spPr>
          <a:xfrm>
            <a:off x="500820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FD45-E48F-4366-8579-7AD6B0ADB0AE}"/>
              </a:ext>
            </a:extLst>
          </p:cNvPr>
          <p:cNvSpPr/>
          <p:nvPr/>
        </p:nvSpPr>
        <p:spPr>
          <a:xfrm>
            <a:off x="518507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07E9AA2-69E2-4C68-86E3-1A1B2F641DD4}"/>
              </a:ext>
            </a:extLst>
          </p:cNvPr>
          <p:cNvSpPr/>
          <p:nvPr/>
        </p:nvSpPr>
        <p:spPr>
          <a:xfrm>
            <a:off x="536193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F0BFE04-B47E-4AFD-914F-9B33ED6091FC}"/>
              </a:ext>
            </a:extLst>
          </p:cNvPr>
          <p:cNvSpPr/>
          <p:nvPr/>
        </p:nvSpPr>
        <p:spPr>
          <a:xfrm>
            <a:off x="553880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3A1BA7F-87EC-4BB1-949D-780BD30EC88B}"/>
              </a:ext>
            </a:extLst>
          </p:cNvPr>
          <p:cNvSpPr/>
          <p:nvPr/>
        </p:nvSpPr>
        <p:spPr>
          <a:xfrm>
            <a:off x="571566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766B9891-F07C-433C-B9D7-19A6E23D1F9D}"/>
              </a:ext>
            </a:extLst>
          </p:cNvPr>
          <p:cNvSpPr/>
          <p:nvPr/>
        </p:nvSpPr>
        <p:spPr>
          <a:xfrm>
            <a:off x="589253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1A08CDA0-C657-4849-8870-C52EFBD6B932}"/>
              </a:ext>
            </a:extLst>
          </p:cNvPr>
          <p:cNvSpPr/>
          <p:nvPr/>
        </p:nvSpPr>
        <p:spPr>
          <a:xfrm>
            <a:off x="606939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C8DDB22-C645-444D-829E-2B12C92BD202}"/>
              </a:ext>
            </a:extLst>
          </p:cNvPr>
          <p:cNvSpPr/>
          <p:nvPr/>
        </p:nvSpPr>
        <p:spPr>
          <a:xfrm>
            <a:off x="624626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2C2EB57A-805A-4D0A-A556-85C8BB031A86}"/>
              </a:ext>
            </a:extLst>
          </p:cNvPr>
          <p:cNvSpPr/>
          <p:nvPr/>
        </p:nvSpPr>
        <p:spPr>
          <a:xfrm>
            <a:off x="64231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BDF08B9B-4CE1-4D0D-BBC2-6138A202D96E}"/>
              </a:ext>
            </a:extLst>
          </p:cNvPr>
          <p:cNvSpPr/>
          <p:nvPr/>
        </p:nvSpPr>
        <p:spPr>
          <a:xfrm>
            <a:off x="28858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F88A4A-1970-4EA6-85BD-00B12D37F996}"/>
              </a:ext>
            </a:extLst>
          </p:cNvPr>
          <p:cNvSpPr/>
          <p:nvPr/>
        </p:nvSpPr>
        <p:spPr>
          <a:xfrm>
            <a:off x="306269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00F8918-6440-465D-BAB9-17973CEEDF3E}"/>
              </a:ext>
            </a:extLst>
          </p:cNvPr>
          <p:cNvSpPr/>
          <p:nvPr/>
        </p:nvSpPr>
        <p:spPr>
          <a:xfrm>
            <a:off x="323955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E4254E-C923-4CD2-A99E-8EC0A826C0B4}"/>
              </a:ext>
            </a:extLst>
          </p:cNvPr>
          <p:cNvSpPr/>
          <p:nvPr/>
        </p:nvSpPr>
        <p:spPr>
          <a:xfrm>
            <a:off x="341642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4B2897E8-5D52-4283-A25D-B8FBE82F4426}"/>
              </a:ext>
            </a:extLst>
          </p:cNvPr>
          <p:cNvSpPr/>
          <p:nvPr/>
        </p:nvSpPr>
        <p:spPr>
          <a:xfrm>
            <a:off x="359328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6BA7AD5-3503-46A3-85F3-7252D2791D34}"/>
              </a:ext>
            </a:extLst>
          </p:cNvPr>
          <p:cNvSpPr/>
          <p:nvPr/>
        </p:nvSpPr>
        <p:spPr>
          <a:xfrm>
            <a:off x="377015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6955EC8-2CD2-46D5-983C-6002BD829E37}"/>
              </a:ext>
            </a:extLst>
          </p:cNvPr>
          <p:cNvSpPr/>
          <p:nvPr/>
        </p:nvSpPr>
        <p:spPr>
          <a:xfrm>
            <a:off x="394701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6D475ABC-9266-43B6-AF6A-57EC30301876}"/>
              </a:ext>
            </a:extLst>
          </p:cNvPr>
          <p:cNvSpPr/>
          <p:nvPr/>
        </p:nvSpPr>
        <p:spPr>
          <a:xfrm>
            <a:off x="412388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ECD37587-AACD-4026-B1A2-6EE702259547}"/>
              </a:ext>
            </a:extLst>
          </p:cNvPr>
          <p:cNvSpPr/>
          <p:nvPr/>
        </p:nvSpPr>
        <p:spPr>
          <a:xfrm>
            <a:off x="430074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096AFC5-659A-4292-A53E-270BD8F27D70}"/>
              </a:ext>
            </a:extLst>
          </p:cNvPr>
          <p:cNvSpPr/>
          <p:nvPr/>
        </p:nvSpPr>
        <p:spPr>
          <a:xfrm>
            <a:off x="447761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DA1B032-57EA-4621-A7D0-EF9C1877D672}"/>
              </a:ext>
            </a:extLst>
          </p:cNvPr>
          <p:cNvSpPr/>
          <p:nvPr/>
        </p:nvSpPr>
        <p:spPr>
          <a:xfrm>
            <a:off x="465447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FB2A930-BFC6-4E7E-BFF5-F894769B2100}"/>
              </a:ext>
            </a:extLst>
          </p:cNvPr>
          <p:cNvSpPr/>
          <p:nvPr/>
        </p:nvSpPr>
        <p:spPr>
          <a:xfrm>
            <a:off x="483134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2F958208-44F6-42B7-A0B0-F5F15B123B2F}"/>
              </a:ext>
            </a:extLst>
          </p:cNvPr>
          <p:cNvSpPr/>
          <p:nvPr/>
        </p:nvSpPr>
        <p:spPr>
          <a:xfrm>
            <a:off x="500820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027F2F4-EEF5-45D5-9E7D-CFE17BE97A79}"/>
              </a:ext>
            </a:extLst>
          </p:cNvPr>
          <p:cNvSpPr/>
          <p:nvPr/>
        </p:nvSpPr>
        <p:spPr>
          <a:xfrm>
            <a:off x="518507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CF192F5-794C-4DE1-9949-55A2058BC994}"/>
              </a:ext>
            </a:extLst>
          </p:cNvPr>
          <p:cNvSpPr/>
          <p:nvPr/>
        </p:nvSpPr>
        <p:spPr>
          <a:xfrm>
            <a:off x="536193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EC07E5B6-AAFA-41BB-8289-868D3A2CFFDE}"/>
              </a:ext>
            </a:extLst>
          </p:cNvPr>
          <p:cNvSpPr/>
          <p:nvPr/>
        </p:nvSpPr>
        <p:spPr>
          <a:xfrm>
            <a:off x="553880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50E8ABD9-28D7-4D60-94BC-554F41E839BD}"/>
              </a:ext>
            </a:extLst>
          </p:cNvPr>
          <p:cNvSpPr/>
          <p:nvPr/>
        </p:nvSpPr>
        <p:spPr>
          <a:xfrm>
            <a:off x="571566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2F5AAAA-5003-4221-80D9-6299DE552374}"/>
              </a:ext>
            </a:extLst>
          </p:cNvPr>
          <p:cNvSpPr/>
          <p:nvPr/>
        </p:nvSpPr>
        <p:spPr>
          <a:xfrm>
            <a:off x="589253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018B7E4-A9BD-4B2D-BF4E-9CA0D02E8F17}"/>
              </a:ext>
            </a:extLst>
          </p:cNvPr>
          <p:cNvSpPr/>
          <p:nvPr/>
        </p:nvSpPr>
        <p:spPr>
          <a:xfrm>
            <a:off x="606939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676E193-2737-4281-85B7-B27297B77227}"/>
              </a:ext>
            </a:extLst>
          </p:cNvPr>
          <p:cNvSpPr/>
          <p:nvPr/>
        </p:nvSpPr>
        <p:spPr>
          <a:xfrm>
            <a:off x="624626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7917AEEC-8DDC-4B24-8031-78C88C656F80}"/>
              </a:ext>
            </a:extLst>
          </p:cNvPr>
          <p:cNvSpPr/>
          <p:nvPr/>
        </p:nvSpPr>
        <p:spPr>
          <a:xfrm>
            <a:off x="64231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749A5C4-E701-46AB-8B88-BB86544CF424}"/>
              </a:ext>
            </a:extLst>
          </p:cNvPr>
          <p:cNvSpPr txBox="1"/>
          <p:nvPr/>
        </p:nvSpPr>
        <p:spPr>
          <a:xfrm>
            <a:off x="4456793" y="3380685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473C5C1A-D372-4543-8BB9-A819C81052B3}"/>
              </a:ext>
            </a:extLst>
          </p:cNvPr>
          <p:cNvSpPr txBox="1"/>
          <p:nvPr/>
        </p:nvSpPr>
        <p:spPr>
          <a:xfrm>
            <a:off x="2418688" y="4390721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25" name="Rectangle: Rounded Corners 224">
            <a:extLst>
              <a:ext uri="{FF2B5EF4-FFF2-40B4-BE49-F238E27FC236}">
                <a16:creationId xmlns:a16="http://schemas.microsoft.com/office/drawing/2014/main" id="{DCB11A74-D20B-4163-B9A5-7BEBCD277988}"/>
              </a:ext>
            </a:extLst>
          </p:cNvPr>
          <p:cNvSpPr/>
          <p:nvPr/>
        </p:nvSpPr>
        <p:spPr>
          <a:xfrm>
            <a:off x="2844818" y="3896770"/>
            <a:ext cx="3755652" cy="4937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3E2DE12A-E976-488B-AAB3-B83552A8789D}"/>
              </a:ext>
            </a:extLst>
          </p:cNvPr>
          <p:cNvSpPr/>
          <p:nvPr/>
        </p:nvSpPr>
        <p:spPr>
          <a:xfrm>
            <a:off x="2854452" y="4390961"/>
            <a:ext cx="3755652" cy="4937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Rectangle: Rounded Corners 226">
            <a:extLst>
              <a:ext uri="{FF2B5EF4-FFF2-40B4-BE49-F238E27FC236}">
                <a16:creationId xmlns:a16="http://schemas.microsoft.com/office/drawing/2014/main" id="{38CDF2C9-DF77-4D98-8527-2B2FAEBF01E4}"/>
              </a:ext>
            </a:extLst>
          </p:cNvPr>
          <p:cNvSpPr/>
          <p:nvPr/>
        </p:nvSpPr>
        <p:spPr>
          <a:xfrm>
            <a:off x="2851651" y="4878180"/>
            <a:ext cx="3755652" cy="4937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829A1E66-628C-48E4-9B54-6E4B338CBACB}"/>
                  </a:ext>
                </a:extLst>
              </p:cNvPr>
              <p:cNvSpPr txBox="1"/>
              <p:nvPr/>
            </p:nvSpPr>
            <p:spPr>
              <a:xfrm>
                <a:off x="6511506" y="3872323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829A1E66-628C-48E4-9B54-6E4B338CB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06" y="3872323"/>
                <a:ext cx="1308651" cy="523220"/>
              </a:xfrm>
              <a:prstGeom prst="rect">
                <a:avLst/>
              </a:prstGeom>
              <a:blipFill>
                <a:blip r:embed="rId7"/>
                <a:stretch>
                  <a:fillRect l="-3256" t="-10465" r="-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2E2F4483-B0D9-47C9-9746-36F9F57706B7}"/>
                  </a:ext>
                </a:extLst>
              </p:cNvPr>
              <p:cNvSpPr txBox="1"/>
              <p:nvPr/>
            </p:nvSpPr>
            <p:spPr>
              <a:xfrm>
                <a:off x="6511506" y="4340488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2E2F4483-B0D9-47C9-9746-36F9F5770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06" y="4340488"/>
                <a:ext cx="1308651" cy="523220"/>
              </a:xfrm>
              <a:prstGeom prst="rect">
                <a:avLst/>
              </a:prstGeom>
              <a:blipFill>
                <a:blip r:embed="rId8"/>
                <a:stretch>
                  <a:fillRect l="-3256" t="-10465" r="-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30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5" grpId="0" animBg="1"/>
      <p:bldP spid="226" grpId="0" animBg="1"/>
      <p:bldP spid="227" grpId="0" animBg="1"/>
      <p:bldP spid="228" grpId="0"/>
      <p:bldP spid="228" grpId="1"/>
      <p:bldP spid="2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/>
              <p:nvPr/>
            </p:nvSpPr>
            <p:spPr>
              <a:xfrm>
                <a:off x="2384008" y="2533351"/>
                <a:ext cx="3366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D2A6F94-136D-47CA-B99F-677C1A0A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008" y="2533351"/>
                <a:ext cx="3366409" cy="1015663"/>
              </a:xfrm>
              <a:prstGeom prst="rect">
                <a:avLst/>
              </a:prstGeom>
              <a:blipFill>
                <a:blip r:embed="rId2"/>
                <a:stretch>
                  <a:fillRect l="-5797"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/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know that 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210 </a:t>
                </a:r>
              </a:p>
              <a:p>
                <a:pPr algn="ctr"/>
                <a:r>
                  <a:rPr lang="en-GB" sz="2400" dirty="0"/>
                  <a:t>210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1DD3AC-7DED-42DA-A96B-D8135542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688" y="270786"/>
                <a:ext cx="4388302" cy="919401"/>
              </a:xfrm>
              <a:prstGeom prst="wedgeRoundRectCallout">
                <a:avLst>
                  <a:gd name="adj1" fmla="val 56685"/>
                  <a:gd name="adj2" fmla="val 21305"/>
                  <a:gd name="adj3" fmla="val 16667"/>
                </a:avLst>
              </a:prstGeom>
              <a:blipFill>
                <a:blip r:embed="rId3"/>
                <a:stretch>
                  <a:fillRect b="-769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274B79E-E4AD-4821-B6A3-574EE7788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0471" y="224746"/>
            <a:ext cx="1344759" cy="1690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9C3CD6-6BD7-40A6-9F22-FD980B80A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0" y="1326394"/>
            <a:ext cx="1427798" cy="17223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251558D-DBF9-4CC5-943A-5D5A0871B7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471" y="2261902"/>
            <a:ext cx="1427798" cy="17031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D80AE1-A53A-45EE-892E-CD576824D90F}"/>
                  </a:ext>
                </a:extLst>
              </p:cNvPr>
              <p:cNvSpPr txBox="1"/>
              <p:nvPr/>
            </p:nvSpPr>
            <p:spPr>
              <a:xfrm>
                <a:off x="3976007" y="1320648"/>
                <a:ext cx="3253727" cy="1328023"/>
              </a:xfrm>
              <a:prstGeom prst="wedgeRoundRectCallout">
                <a:avLst>
                  <a:gd name="adj1" fmla="val 54848"/>
                  <a:gd name="adj2" fmla="val 31183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accent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9 is equal to 18 so 20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9 is equal to 180</a:t>
                </a:r>
              </a:p>
              <a:p>
                <a:pPr algn="ctr"/>
                <a:r>
                  <a:rPr lang="en-GB" sz="2400" dirty="0"/>
                  <a:t>180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9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D80AE1-A53A-45EE-892E-CD576824D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007" y="1320648"/>
                <a:ext cx="3253727" cy="1328023"/>
              </a:xfrm>
              <a:prstGeom prst="wedgeRoundRectCallout">
                <a:avLst>
                  <a:gd name="adj1" fmla="val 54848"/>
                  <a:gd name="adj2" fmla="val 31183"/>
                  <a:gd name="adj3" fmla="val 16667"/>
                </a:avLst>
              </a:prstGeom>
              <a:blipFill>
                <a:blip r:embed="rId7"/>
                <a:stretch>
                  <a:fillRect b="-3604"/>
                </a:stretch>
              </a:blipFill>
              <a:ln w="28575"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/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63</a:t>
                </a:r>
              </a:p>
              <a:p>
                <a:pPr algn="ctr"/>
                <a:r>
                  <a:rPr lang="en-GB" sz="2400" dirty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189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6346F9-861E-416D-906D-906A81642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28" y="1510638"/>
                <a:ext cx="2146547" cy="919401"/>
              </a:xfrm>
              <a:prstGeom prst="wedgeRoundRectCallout">
                <a:avLst>
                  <a:gd name="adj1" fmla="val -56883"/>
                  <a:gd name="adj2" fmla="val 30922"/>
                  <a:gd name="adj3" fmla="val 16667"/>
                </a:avLst>
              </a:prstGeom>
              <a:blipFill>
                <a:blip r:embed="rId8"/>
                <a:stretch>
                  <a:fillRect b="-7051"/>
                </a:stretch>
              </a:blipFill>
              <a:ln w="28575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984A7EAF-4BD8-4425-91FC-E3877E9D06BE}"/>
              </a:ext>
            </a:extLst>
          </p:cNvPr>
          <p:cNvSpPr/>
          <p:nvPr/>
        </p:nvSpPr>
        <p:spPr>
          <a:xfrm>
            <a:off x="28858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DE8B003-8CFC-4462-B5E4-B5C16B35E346}"/>
              </a:ext>
            </a:extLst>
          </p:cNvPr>
          <p:cNvSpPr/>
          <p:nvPr/>
        </p:nvSpPr>
        <p:spPr>
          <a:xfrm>
            <a:off x="306269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ECCCC5-4139-4610-AFB9-D9D7D07C8CA6}"/>
              </a:ext>
            </a:extLst>
          </p:cNvPr>
          <p:cNvSpPr/>
          <p:nvPr/>
        </p:nvSpPr>
        <p:spPr>
          <a:xfrm>
            <a:off x="323955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56FF2A-2316-42F9-96C5-49ECBC492F5E}"/>
              </a:ext>
            </a:extLst>
          </p:cNvPr>
          <p:cNvSpPr/>
          <p:nvPr/>
        </p:nvSpPr>
        <p:spPr>
          <a:xfrm>
            <a:off x="341642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355DC4-EC54-4B1F-82A9-4A12642D5C74}"/>
              </a:ext>
            </a:extLst>
          </p:cNvPr>
          <p:cNvSpPr/>
          <p:nvPr/>
        </p:nvSpPr>
        <p:spPr>
          <a:xfrm>
            <a:off x="359328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14EDAB-6143-4B52-8A73-867A3F2CB92E}"/>
              </a:ext>
            </a:extLst>
          </p:cNvPr>
          <p:cNvSpPr/>
          <p:nvPr/>
        </p:nvSpPr>
        <p:spPr>
          <a:xfrm>
            <a:off x="377015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1E6E706-E262-4D1C-9B2C-5A5C2A9C5E7D}"/>
              </a:ext>
            </a:extLst>
          </p:cNvPr>
          <p:cNvSpPr/>
          <p:nvPr/>
        </p:nvSpPr>
        <p:spPr>
          <a:xfrm>
            <a:off x="394701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361E8F-E3F4-4D88-80CB-879ACAD635F5}"/>
              </a:ext>
            </a:extLst>
          </p:cNvPr>
          <p:cNvSpPr/>
          <p:nvPr/>
        </p:nvSpPr>
        <p:spPr>
          <a:xfrm>
            <a:off x="412388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B86FBF-9EE6-4064-9148-60D1ECADF544}"/>
              </a:ext>
            </a:extLst>
          </p:cNvPr>
          <p:cNvSpPr/>
          <p:nvPr/>
        </p:nvSpPr>
        <p:spPr>
          <a:xfrm>
            <a:off x="430074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188CCB0-74F0-4F0C-B031-52833BB08FB8}"/>
              </a:ext>
            </a:extLst>
          </p:cNvPr>
          <p:cNvSpPr/>
          <p:nvPr/>
        </p:nvSpPr>
        <p:spPr>
          <a:xfrm>
            <a:off x="447761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872FE9-19A7-47D6-8F05-B5C32D0EC53A}"/>
              </a:ext>
            </a:extLst>
          </p:cNvPr>
          <p:cNvSpPr/>
          <p:nvPr/>
        </p:nvSpPr>
        <p:spPr>
          <a:xfrm>
            <a:off x="465447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CF7A15-960F-4D74-BDD2-4BDA0F34B270}"/>
              </a:ext>
            </a:extLst>
          </p:cNvPr>
          <p:cNvSpPr/>
          <p:nvPr/>
        </p:nvSpPr>
        <p:spPr>
          <a:xfrm>
            <a:off x="483134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5A901-7A57-40F8-AF09-86DD2422BCCC}"/>
              </a:ext>
            </a:extLst>
          </p:cNvPr>
          <p:cNvSpPr/>
          <p:nvPr/>
        </p:nvSpPr>
        <p:spPr>
          <a:xfrm>
            <a:off x="500820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CE8CE7-8E20-40A2-9E4B-8D6B3A3FE1EF}"/>
              </a:ext>
            </a:extLst>
          </p:cNvPr>
          <p:cNvSpPr/>
          <p:nvPr/>
        </p:nvSpPr>
        <p:spPr>
          <a:xfrm>
            <a:off x="518507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9D19C4-E9AF-4459-A6E4-5A5E94883B93}"/>
              </a:ext>
            </a:extLst>
          </p:cNvPr>
          <p:cNvSpPr/>
          <p:nvPr/>
        </p:nvSpPr>
        <p:spPr>
          <a:xfrm>
            <a:off x="536193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23A7301-8F87-49F8-BBEB-7F277937A6AA}"/>
              </a:ext>
            </a:extLst>
          </p:cNvPr>
          <p:cNvSpPr/>
          <p:nvPr/>
        </p:nvSpPr>
        <p:spPr>
          <a:xfrm>
            <a:off x="553880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71BAA9-52A2-4AE9-89D9-8B763E6C3553}"/>
              </a:ext>
            </a:extLst>
          </p:cNvPr>
          <p:cNvSpPr/>
          <p:nvPr/>
        </p:nvSpPr>
        <p:spPr>
          <a:xfrm>
            <a:off x="571566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D8268C-8FC6-40E6-819D-79A14FC4C2B5}"/>
              </a:ext>
            </a:extLst>
          </p:cNvPr>
          <p:cNvSpPr/>
          <p:nvPr/>
        </p:nvSpPr>
        <p:spPr>
          <a:xfrm>
            <a:off x="589253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96D0D0-0BDB-495E-9970-6AA3C1B5E908}"/>
              </a:ext>
            </a:extLst>
          </p:cNvPr>
          <p:cNvSpPr/>
          <p:nvPr/>
        </p:nvSpPr>
        <p:spPr>
          <a:xfrm>
            <a:off x="606939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51C3CC-DF56-4BA3-AB6A-938EC8840D84}"/>
              </a:ext>
            </a:extLst>
          </p:cNvPr>
          <p:cNvSpPr/>
          <p:nvPr/>
        </p:nvSpPr>
        <p:spPr>
          <a:xfrm>
            <a:off x="6246261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240342-2269-4173-BE9B-10B77B7CABDD}"/>
              </a:ext>
            </a:extLst>
          </p:cNvPr>
          <p:cNvSpPr/>
          <p:nvPr/>
        </p:nvSpPr>
        <p:spPr>
          <a:xfrm>
            <a:off x="6423126" y="3914179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791A612-6E53-44F3-9AD6-EB2D229BDF56}"/>
              </a:ext>
            </a:extLst>
          </p:cNvPr>
          <p:cNvSpPr/>
          <p:nvPr/>
        </p:nvSpPr>
        <p:spPr>
          <a:xfrm>
            <a:off x="28858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B255B62-A51D-4467-96F7-7926D9201A43}"/>
              </a:ext>
            </a:extLst>
          </p:cNvPr>
          <p:cNvSpPr/>
          <p:nvPr/>
        </p:nvSpPr>
        <p:spPr>
          <a:xfrm>
            <a:off x="306269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FF16DB4-6971-4996-8283-B4FF6EC16AA4}"/>
              </a:ext>
            </a:extLst>
          </p:cNvPr>
          <p:cNvSpPr/>
          <p:nvPr/>
        </p:nvSpPr>
        <p:spPr>
          <a:xfrm>
            <a:off x="323955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176E01-43AD-4DD6-8A7D-64B9E0FED556}"/>
              </a:ext>
            </a:extLst>
          </p:cNvPr>
          <p:cNvSpPr/>
          <p:nvPr/>
        </p:nvSpPr>
        <p:spPr>
          <a:xfrm>
            <a:off x="341642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C19C882-5024-4FE1-97C9-6AED8584C716}"/>
              </a:ext>
            </a:extLst>
          </p:cNvPr>
          <p:cNvSpPr/>
          <p:nvPr/>
        </p:nvSpPr>
        <p:spPr>
          <a:xfrm>
            <a:off x="359328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E04EFCC-3737-4C33-8094-BBC8A150A869}"/>
              </a:ext>
            </a:extLst>
          </p:cNvPr>
          <p:cNvSpPr/>
          <p:nvPr/>
        </p:nvSpPr>
        <p:spPr>
          <a:xfrm>
            <a:off x="377015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1275ADF-B24E-4195-9E6D-8C498EDD9DCF}"/>
              </a:ext>
            </a:extLst>
          </p:cNvPr>
          <p:cNvSpPr/>
          <p:nvPr/>
        </p:nvSpPr>
        <p:spPr>
          <a:xfrm>
            <a:off x="394701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B50FBC-6259-4BA8-A77C-187B42CB124E}"/>
              </a:ext>
            </a:extLst>
          </p:cNvPr>
          <p:cNvSpPr/>
          <p:nvPr/>
        </p:nvSpPr>
        <p:spPr>
          <a:xfrm>
            <a:off x="412388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247040-8E76-4CC0-A07F-2149757D5C97}"/>
              </a:ext>
            </a:extLst>
          </p:cNvPr>
          <p:cNvSpPr/>
          <p:nvPr/>
        </p:nvSpPr>
        <p:spPr>
          <a:xfrm>
            <a:off x="430074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DD4F8B-5716-4DE3-8E15-1137DCE34DB6}"/>
              </a:ext>
            </a:extLst>
          </p:cNvPr>
          <p:cNvSpPr/>
          <p:nvPr/>
        </p:nvSpPr>
        <p:spPr>
          <a:xfrm>
            <a:off x="447761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8348CE1-9DDE-4DCE-A429-4CD07DA9C740}"/>
              </a:ext>
            </a:extLst>
          </p:cNvPr>
          <p:cNvSpPr/>
          <p:nvPr/>
        </p:nvSpPr>
        <p:spPr>
          <a:xfrm>
            <a:off x="465447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ABC119-4071-4F11-9B57-5F0BEABA49C0}"/>
              </a:ext>
            </a:extLst>
          </p:cNvPr>
          <p:cNvSpPr/>
          <p:nvPr/>
        </p:nvSpPr>
        <p:spPr>
          <a:xfrm>
            <a:off x="483134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16B1BF2-8B7F-49BD-89F4-A4DD15748505}"/>
              </a:ext>
            </a:extLst>
          </p:cNvPr>
          <p:cNvSpPr/>
          <p:nvPr/>
        </p:nvSpPr>
        <p:spPr>
          <a:xfrm>
            <a:off x="500820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8E105E6-BC48-439F-8530-060C30E3074F}"/>
              </a:ext>
            </a:extLst>
          </p:cNvPr>
          <p:cNvSpPr/>
          <p:nvPr/>
        </p:nvSpPr>
        <p:spPr>
          <a:xfrm>
            <a:off x="518507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1D1AB48-7881-4C82-B1B7-190B1E63D3BB}"/>
              </a:ext>
            </a:extLst>
          </p:cNvPr>
          <p:cNvSpPr/>
          <p:nvPr/>
        </p:nvSpPr>
        <p:spPr>
          <a:xfrm>
            <a:off x="536193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E6EF076-FC14-48E9-A35F-445C79B87884}"/>
              </a:ext>
            </a:extLst>
          </p:cNvPr>
          <p:cNvSpPr/>
          <p:nvPr/>
        </p:nvSpPr>
        <p:spPr>
          <a:xfrm>
            <a:off x="553880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C8ED1B4-E53C-450C-AEB0-48710D7A15B9}"/>
              </a:ext>
            </a:extLst>
          </p:cNvPr>
          <p:cNvSpPr/>
          <p:nvPr/>
        </p:nvSpPr>
        <p:spPr>
          <a:xfrm>
            <a:off x="571566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1F9A4D-D0F1-4E2F-8F29-89D6D7E0A577}"/>
              </a:ext>
            </a:extLst>
          </p:cNvPr>
          <p:cNvSpPr/>
          <p:nvPr/>
        </p:nvSpPr>
        <p:spPr>
          <a:xfrm>
            <a:off x="589253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A18FE31-01DF-4985-8148-E7354B6245E3}"/>
              </a:ext>
            </a:extLst>
          </p:cNvPr>
          <p:cNvSpPr/>
          <p:nvPr/>
        </p:nvSpPr>
        <p:spPr>
          <a:xfrm>
            <a:off x="606939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03B26F3-ED77-4ACF-BA03-A60CB5E9E65D}"/>
              </a:ext>
            </a:extLst>
          </p:cNvPr>
          <p:cNvSpPr/>
          <p:nvPr/>
        </p:nvSpPr>
        <p:spPr>
          <a:xfrm>
            <a:off x="6246261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4244C57-F9F9-48B3-A9E0-195AFAC722C2}"/>
              </a:ext>
            </a:extLst>
          </p:cNvPr>
          <p:cNvSpPr/>
          <p:nvPr/>
        </p:nvSpPr>
        <p:spPr>
          <a:xfrm>
            <a:off x="6423126" y="4077720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E048732-3CD4-4400-A593-52004EDA5BB4}"/>
              </a:ext>
            </a:extLst>
          </p:cNvPr>
          <p:cNvSpPr/>
          <p:nvPr/>
        </p:nvSpPr>
        <p:spPr>
          <a:xfrm>
            <a:off x="28858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A43C599-92BD-4EE5-B617-49F9A3F4C377}"/>
              </a:ext>
            </a:extLst>
          </p:cNvPr>
          <p:cNvSpPr/>
          <p:nvPr/>
        </p:nvSpPr>
        <p:spPr>
          <a:xfrm>
            <a:off x="306269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80C76E-6E58-4ED7-8BE9-2BB112763FAD}"/>
              </a:ext>
            </a:extLst>
          </p:cNvPr>
          <p:cNvSpPr/>
          <p:nvPr/>
        </p:nvSpPr>
        <p:spPr>
          <a:xfrm>
            <a:off x="323955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C0069A0-B10C-4608-A7CB-EB5C55FAB527}"/>
              </a:ext>
            </a:extLst>
          </p:cNvPr>
          <p:cNvSpPr/>
          <p:nvPr/>
        </p:nvSpPr>
        <p:spPr>
          <a:xfrm>
            <a:off x="341642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58B7CD4-29EE-416F-A4C4-A9C435C32446}"/>
              </a:ext>
            </a:extLst>
          </p:cNvPr>
          <p:cNvSpPr/>
          <p:nvPr/>
        </p:nvSpPr>
        <p:spPr>
          <a:xfrm>
            <a:off x="359328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6CEB1B-5067-491C-9476-AFF2F6E0E20B}"/>
              </a:ext>
            </a:extLst>
          </p:cNvPr>
          <p:cNvSpPr/>
          <p:nvPr/>
        </p:nvSpPr>
        <p:spPr>
          <a:xfrm>
            <a:off x="377015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478891-1161-41AE-88A7-86A958CF6D0A}"/>
              </a:ext>
            </a:extLst>
          </p:cNvPr>
          <p:cNvSpPr/>
          <p:nvPr/>
        </p:nvSpPr>
        <p:spPr>
          <a:xfrm>
            <a:off x="394701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0311984-77AF-40C2-A1F9-152E6D530819}"/>
              </a:ext>
            </a:extLst>
          </p:cNvPr>
          <p:cNvSpPr/>
          <p:nvPr/>
        </p:nvSpPr>
        <p:spPr>
          <a:xfrm>
            <a:off x="412388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92E531A-8AD0-4718-B387-6383F77A8FEB}"/>
              </a:ext>
            </a:extLst>
          </p:cNvPr>
          <p:cNvSpPr/>
          <p:nvPr/>
        </p:nvSpPr>
        <p:spPr>
          <a:xfrm>
            <a:off x="430074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702E391-404E-48A2-9A25-3C37A35B6D6F}"/>
              </a:ext>
            </a:extLst>
          </p:cNvPr>
          <p:cNvSpPr/>
          <p:nvPr/>
        </p:nvSpPr>
        <p:spPr>
          <a:xfrm>
            <a:off x="447761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13CF4B1-ECA2-4FC5-BE67-0F2FB4207397}"/>
              </a:ext>
            </a:extLst>
          </p:cNvPr>
          <p:cNvSpPr/>
          <p:nvPr/>
        </p:nvSpPr>
        <p:spPr>
          <a:xfrm>
            <a:off x="465447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5BAD1EC-3BA7-4CDB-9ABB-8761A268F759}"/>
              </a:ext>
            </a:extLst>
          </p:cNvPr>
          <p:cNvSpPr/>
          <p:nvPr/>
        </p:nvSpPr>
        <p:spPr>
          <a:xfrm>
            <a:off x="483134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08B2E08-C2E7-43D6-952C-D50962A7784E}"/>
              </a:ext>
            </a:extLst>
          </p:cNvPr>
          <p:cNvSpPr/>
          <p:nvPr/>
        </p:nvSpPr>
        <p:spPr>
          <a:xfrm>
            <a:off x="500820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7FCEA3A-2CEB-4865-A3B7-3B08A488BF2E}"/>
              </a:ext>
            </a:extLst>
          </p:cNvPr>
          <p:cNvSpPr/>
          <p:nvPr/>
        </p:nvSpPr>
        <p:spPr>
          <a:xfrm>
            <a:off x="518507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814B8ED-54C3-4883-ABA0-0F20A6E2F85B}"/>
              </a:ext>
            </a:extLst>
          </p:cNvPr>
          <p:cNvSpPr/>
          <p:nvPr/>
        </p:nvSpPr>
        <p:spPr>
          <a:xfrm>
            <a:off x="536193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C569094-FF4A-4E43-B83C-47D7C87025C4}"/>
              </a:ext>
            </a:extLst>
          </p:cNvPr>
          <p:cNvSpPr/>
          <p:nvPr/>
        </p:nvSpPr>
        <p:spPr>
          <a:xfrm>
            <a:off x="553880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83D9883-7DDC-41B7-BEAF-F49FBA060AA8}"/>
              </a:ext>
            </a:extLst>
          </p:cNvPr>
          <p:cNvSpPr/>
          <p:nvPr/>
        </p:nvSpPr>
        <p:spPr>
          <a:xfrm>
            <a:off x="571566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C78FA7A-6BD0-46E5-BE34-9D316C648ADC}"/>
              </a:ext>
            </a:extLst>
          </p:cNvPr>
          <p:cNvSpPr/>
          <p:nvPr/>
        </p:nvSpPr>
        <p:spPr>
          <a:xfrm>
            <a:off x="589253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3C528A7-1C27-4F5B-BCB1-2BC81C0D2392}"/>
              </a:ext>
            </a:extLst>
          </p:cNvPr>
          <p:cNvSpPr/>
          <p:nvPr/>
        </p:nvSpPr>
        <p:spPr>
          <a:xfrm>
            <a:off x="606939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62FEDFC-0467-4D86-8A7A-3C6D05C5AB29}"/>
              </a:ext>
            </a:extLst>
          </p:cNvPr>
          <p:cNvSpPr/>
          <p:nvPr/>
        </p:nvSpPr>
        <p:spPr>
          <a:xfrm>
            <a:off x="6246261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1EC4D8E-5DD9-4681-ABA0-190B837FA66F}"/>
              </a:ext>
            </a:extLst>
          </p:cNvPr>
          <p:cNvSpPr/>
          <p:nvPr/>
        </p:nvSpPr>
        <p:spPr>
          <a:xfrm>
            <a:off x="6423126" y="4241261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8ED2E8-BFEC-4115-9AD7-CB4B7E34039D}"/>
              </a:ext>
            </a:extLst>
          </p:cNvPr>
          <p:cNvSpPr/>
          <p:nvPr/>
        </p:nvSpPr>
        <p:spPr>
          <a:xfrm>
            <a:off x="28858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AB5BD18-0D46-451E-A0A4-B574B5DCBD01}"/>
              </a:ext>
            </a:extLst>
          </p:cNvPr>
          <p:cNvSpPr/>
          <p:nvPr/>
        </p:nvSpPr>
        <p:spPr>
          <a:xfrm>
            <a:off x="306269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4F74C4B-C1FB-4134-9C34-59E250A5D5FC}"/>
              </a:ext>
            </a:extLst>
          </p:cNvPr>
          <p:cNvSpPr/>
          <p:nvPr/>
        </p:nvSpPr>
        <p:spPr>
          <a:xfrm>
            <a:off x="323955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14BE23B-7A96-41A7-9577-C4B1F9CAC08A}"/>
              </a:ext>
            </a:extLst>
          </p:cNvPr>
          <p:cNvSpPr/>
          <p:nvPr/>
        </p:nvSpPr>
        <p:spPr>
          <a:xfrm>
            <a:off x="341642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05A5822-C3DD-4178-BC3C-3CED088C7E31}"/>
              </a:ext>
            </a:extLst>
          </p:cNvPr>
          <p:cNvSpPr/>
          <p:nvPr/>
        </p:nvSpPr>
        <p:spPr>
          <a:xfrm>
            <a:off x="359328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75D9540-0A78-4ED6-B52C-972E28EDB725}"/>
              </a:ext>
            </a:extLst>
          </p:cNvPr>
          <p:cNvSpPr/>
          <p:nvPr/>
        </p:nvSpPr>
        <p:spPr>
          <a:xfrm>
            <a:off x="377015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9EED452-CC10-4C4E-8ECB-E614036F3531}"/>
              </a:ext>
            </a:extLst>
          </p:cNvPr>
          <p:cNvSpPr/>
          <p:nvPr/>
        </p:nvSpPr>
        <p:spPr>
          <a:xfrm>
            <a:off x="394701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FD3CD96-246C-4F19-B8D2-FC436DF0E68C}"/>
              </a:ext>
            </a:extLst>
          </p:cNvPr>
          <p:cNvSpPr/>
          <p:nvPr/>
        </p:nvSpPr>
        <p:spPr>
          <a:xfrm>
            <a:off x="412388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B24D5A4-DE53-4734-A3A1-DB4046D38800}"/>
              </a:ext>
            </a:extLst>
          </p:cNvPr>
          <p:cNvSpPr/>
          <p:nvPr/>
        </p:nvSpPr>
        <p:spPr>
          <a:xfrm>
            <a:off x="430074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A9C024C-FD2D-498C-98FD-AFB6C4A32655}"/>
              </a:ext>
            </a:extLst>
          </p:cNvPr>
          <p:cNvSpPr/>
          <p:nvPr/>
        </p:nvSpPr>
        <p:spPr>
          <a:xfrm>
            <a:off x="447761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023DB54-1D19-4C59-A4E5-DAF816A1DC98}"/>
              </a:ext>
            </a:extLst>
          </p:cNvPr>
          <p:cNvSpPr/>
          <p:nvPr/>
        </p:nvSpPr>
        <p:spPr>
          <a:xfrm>
            <a:off x="465447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E67F514-8237-4450-9109-15379F0FB12E}"/>
              </a:ext>
            </a:extLst>
          </p:cNvPr>
          <p:cNvSpPr/>
          <p:nvPr/>
        </p:nvSpPr>
        <p:spPr>
          <a:xfrm>
            <a:off x="483134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2224B55-1240-4043-8A38-221E50F8E1BB}"/>
              </a:ext>
            </a:extLst>
          </p:cNvPr>
          <p:cNvSpPr/>
          <p:nvPr/>
        </p:nvSpPr>
        <p:spPr>
          <a:xfrm>
            <a:off x="500820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BA1FA24-8B28-4D63-B80D-183FEEBA2A30}"/>
              </a:ext>
            </a:extLst>
          </p:cNvPr>
          <p:cNvSpPr/>
          <p:nvPr/>
        </p:nvSpPr>
        <p:spPr>
          <a:xfrm>
            <a:off x="518507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2451C29-04EE-4088-8105-BBABD0B4EEE3}"/>
              </a:ext>
            </a:extLst>
          </p:cNvPr>
          <p:cNvSpPr/>
          <p:nvPr/>
        </p:nvSpPr>
        <p:spPr>
          <a:xfrm>
            <a:off x="536193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3B7C4AB-91B6-4301-9A5F-9BD78CBFE693}"/>
              </a:ext>
            </a:extLst>
          </p:cNvPr>
          <p:cNvSpPr/>
          <p:nvPr/>
        </p:nvSpPr>
        <p:spPr>
          <a:xfrm>
            <a:off x="553880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3993EAE-CC3F-4EB0-A33C-FB4325A5FC2E}"/>
              </a:ext>
            </a:extLst>
          </p:cNvPr>
          <p:cNvSpPr/>
          <p:nvPr/>
        </p:nvSpPr>
        <p:spPr>
          <a:xfrm>
            <a:off x="571566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8DD32935-7591-42BC-A236-B1462FC27790}"/>
              </a:ext>
            </a:extLst>
          </p:cNvPr>
          <p:cNvSpPr/>
          <p:nvPr/>
        </p:nvSpPr>
        <p:spPr>
          <a:xfrm>
            <a:off x="589253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CEEC8C-3ECA-4CCF-891C-4C95D057663A}"/>
              </a:ext>
            </a:extLst>
          </p:cNvPr>
          <p:cNvSpPr/>
          <p:nvPr/>
        </p:nvSpPr>
        <p:spPr>
          <a:xfrm>
            <a:off x="606939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CCA3BFD-5D6E-467F-9F6F-F884C7A7A3A0}"/>
              </a:ext>
            </a:extLst>
          </p:cNvPr>
          <p:cNvSpPr/>
          <p:nvPr/>
        </p:nvSpPr>
        <p:spPr>
          <a:xfrm>
            <a:off x="6246261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3B40C13-3991-4E64-BAF2-B4399BDD6C63}"/>
              </a:ext>
            </a:extLst>
          </p:cNvPr>
          <p:cNvSpPr/>
          <p:nvPr/>
        </p:nvSpPr>
        <p:spPr>
          <a:xfrm>
            <a:off x="6423126" y="4404802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84531E7-B4B1-4822-809B-EC8AA7F7ECB0}"/>
              </a:ext>
            </a:extLst>
          </p:cNvPr>
          <p:cNvSpPr/>
          <p:nvPr/>
        </p:nvSpPr>
        <p:spPr>
          <a:xfrm>
            <a:off x="28858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A58714-66B0-47D2-B713-2D67F389662B}"/>
              </a:ext>
            </a:extLst>
          </p:cNvPr>
          <p:cNvSpPr/>
          <p:nvPr/>
        </p:nvSpPr>
        <p:spPr>
          <a:xfrm>
            <a:off x="306269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8B4AA81-97A3-485A-8198-E4445093B7FC}"/>
              </a:ext>
            </a:extLst>
          </p:cNvPr>
          <p:cNvSpPr/>
          <p:nvPr/>
        </p:nvSpPr>
        <p:spPr>
          <a:xfrm>
            <a:off x="323955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34E7687-F213-414C-800B-39522824EC53}"/>
              </a:ext>
            </a:extLst>
          </p:cNvPr>
          <p:cNvSpPr/>
          <p:nvPr/>
        </p:nvSpPr>
        <p:spPr>
          <a:xfrm>
            <a:off x="341642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3FBEF2-569B-4426-9239-E8C5E57CBD56}"/>
              </a:ext>
            </a:extLst>
          </p:cNvPr>
          <p:cNvSpPr/>
          <p:nvPr/>
        </p:nvSpPr>
        <p:spPr>
          <a:xfrm>
            <a:off x="359328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6B16DB8-F4D3-47BD-8A53-D6732CD6446D}"/>
              </a:ext>
            </a:extLst>
          </p:cNvPr>
          <p:cNvSpPr/>
          <p:nvPr/>
        </p:nvSpPr>
        <p:spPr>
          <a:xfrm>
            <a:off x="377015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3593B58-FE23-4C98-A034-23AEBAE85A18}"/>
              </a:ext>
            </a:extLst>
          </p:cNvPr>
          <p:cNvSpPr/>
          <p:nvPr/>
        </p:nvSpPr>
        <p:spPr>
          <a:xfrm>
            <a:off x="394701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1DA2439C-368E-4866-AC4D-B1E0B4C487C7}"/>
              </a:ext>
            </a:extLst>
          </p:cNvPr>
          <p:cNvSpPr/>
          <p:nvPr/>
        </p:nvSpPr>
        <p:spPr>
          <a:xfrm>
            <a:off x="412388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1926DDE-E5B8-403A-8376-6FFEFA8C12BC}"/>
              </a:ext>
            </a:extLst>
          </p:cNvPr>
          <p:cNvSpPr/>
          <p:nvPr/>
        </p:nvSpPr>
        <p:spPr>
          <a:xfrm>
            <a:off x="430074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C967940-F461-44D7-9804-532F6CB8F2AA}"/>
              </a:ext>
            </a:extLst>
          </p:cNvPr>
          <p:cNvSpPr/>
          <p:nvPr/>
        </p:nvSpPr>
        <p:spPr>
          <a:xfrm>
            <a:off x="447761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7C10E1B-2546-4ADF-B043-3754C6C081DE}"/>
              </a:ext>
            </a:extLst>
          </p:cNvPr>
          <p:cNvSpPr/>
          <p:nvPr/>
        </p:nvSpPr>
        <p:spPr>
          <a:xfrm>
            <a:off x="465447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0120C8E-F285-4424-B1DD-5A07A396528F}"/>
              </a:ext>
            </a:extLst>
          </p:cNvPr>
          <p:cNvSpPr/>
          <p:nvPr/>
        </p:nvSpPr>
        <p:spPr>
          <a:xfrm>
            <a:off x="483134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8C311F04-FBFE-4FA1-9DC7-1E62724FB5BC}"/>
              </a:ext>
            </a:extLst>
          </p:cNvPr>
          <p:cNvSpPr/>
          <p:nvPr/>
        </p:nvSpPr>
        <p:spPr>
          <a:xfrm>
            <a:off x="500820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F9BD5A73-CDA2-4DC4-8C88-744667AC5EAF}"/>
              </a:ext>
            </a:extLst>
          </p:cNvPr>
          <p:cNvSpPr/>
          <p:nvPr/>
        </p:nvSpPr>
        <p:spPr>
          <a:xfrm>
            <a:off x="518507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F84A637-36B7-49A5-BD94-28CF8C31B4AF}"/>
              </a:ext>
            </a:extLst>
          </p:cNvPr>
          <p:cNvSpPr/>
          <p:nvPr/>
        </p:nvSpPr>
        <p:spPr>
          <a:xfrm>
            <a:off x="536193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3AC97E4-1E94-45A2-85BF-AA12580CC12A}"/>
              </a:ext>
            </a:extLst>
          </p:cNvPr>
          <p:cNvSpPr/>
          <p:nvPr/>
        </p:nvSpPr>
        <p:spPr>
          <a:xfrm>
            <a:off x="553880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C4978C2-F298-47F1-A3E1-118786D373ED}"/>
              </a:ext>
            </a:extLst>
          </p:cNvPr>
          <p:cNvSpPr/>
          <p:nvPr/>
        </p:nvSpPr>
        <p:spPr>
          <a:xfrm>
            <a:off x="571566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55CC1A7-50BF-4D21-A608-39EA87288FBF}"/>
              </a:ext>
            </a:extLst>
          </p:cNvPr>
          <p:cNvSpPr/>
          <p:nvPr/>
        </p:nvSpPr>
        <p:spPr>
          <a:xfrm>
            <a:off x="589253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916608B-D3B6-4002-9212-8081E40A3B06}"/>
              </a:ext>
            </a:extLst>
          </p:cNvPr>
          <p:cNvSpPr/>
          <p:nvPr/>
        </p:nvSpPr>
        <p:spPr>
          <a:xfrm>
            <a:off x="606939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857611B-6DD0-487A-9196-AD4C9A181850}"/>
              </a:ext>
            </a:extLst>
          </p:cNvPr>
          <p:cNvSpPr/>
          <p:nvPr/>
        </p:nvSpPr>
        <p:spPr>
          <a:xfrm>
            <a:off x="6246261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0346CF2C-98FB-435A-A860-1B528E2F0057}"/>
              </a:ext>
            </a:extLst>
          </p:cNvPr>
          <p:cNvSpPr/>
          <p:nvPr/>
        </p:nvSpPr>
        <p:spPr>
          <a:xfrm>
            <a:off x="6423126" y="4568343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59E999C-F589-4BA1-92E6-AA61D600E907}"/>
              </a:ext>
            </a:extLst>
          </p:cNvPr>
          <p:cNvSpPr/>
          <p:nvPr/>
        </p:nvSpPr>
        <p:spPr>
          <a:xfrm>
            <a:off x="28858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BC3AD50-85EF-41C7-80A7-06B066F73860}"/>
              </a:ext>
            </a:extLst>
          </p:cNvPr>
          <p:cNvSpPr/>
          <p:nvPr/>
        </p:nvSpPr>
        <p:spPr>
          <a:xfrm>
            <a:off x="306269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703647F-6939-4046-9816-FBDD449EBFAD}"/>
              </a:ext>
            </a:extLst>
          </p:cNvPr>
          <p:cNvSpPr/>
          <p:nvPr/>
        </p:nvSpPr>
        <p:spPr>
          <a:xfrm>
            <a:off x="323955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D7CAD5E-BF7E-4108-98B0-DC16BC1A9915}"/>
              </a:ext>
            </a:extLst>
          </p:cNvPr>
          <p:cNvSpPr/>
          <p:nvPr/>
        </p:nvSpPr>
        <p:spPr>
          <a:xfrm>
            <a:off x="341642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484BEE-03C5-4456-9614-B1C7D659F3E9}"/>
              </a:ext>
            </a:extLst>
          </p:cNvPr>
          <p:cNvSpPr/>
          <p:nvPr/>
        </p:nvSpPr>
        <p:spPr>
          <a:xfrm>
            <a:off x="359328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C0B3866-4B74-4C9A-B110-67E4FDBD9E61}"/>
              </a:ext>
            </a:extLst>
          </p:cNvPr>
          <p:cNvSpPr/>
          <p:nvPr/>
        </p:nvSpPr>
        <p:spPr>
          <a:xfrm>
            <a:off x="377015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3C4FA02B-9B4E-4C99-A14F-4899F0DC0320}"/>
              </a:ext>
            </a:extLst>
          </p:cNvPr>
          <p:cNvSpPr/>
          <p:nvPr/>
        </p:nvSpPr>
        <p:spPr>
          <a:xfrm>
            <a:off x="394701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B0591FC-FBE8-4D93-B1D3-B61309E1B923}"/>
              </a:ext>
            </a:extLst>
          </p:cNvPr>
          <p:cNvSpPr/>
          <p:nvPr/>
        </p:nvSpPr>
        <p:spPr>
          <a:xfrm>
            <a:off x="412388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0018B34-0457-47E2-8EC4-9F6D911C4925}"/>
              </a:ext>
            </a:extLst>
          </p:cNvPr>
          <p:cNvSpPr/>
          <p:nvPr/>
        </p:nvSpPr>
        <p:spPr>
          <a:xfrm>
            <a:off x="430074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5C4B76D5-61B1-45AC-A069-D77AB7F07029}"/>
              </a:ext>
            </a:extLst>
          </p:cNvPr>
          <p:cNvSpPr/>
          <p:nvPr/>
        </p:nvSpPr>
        <p:spPr>
          <a:xfrm>
            <a:off x="447761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A1FE059B-4E9B-44F7-A10E-A051D29C502D}"/>
              </a:ext>
            </a:extLst>
          </p:cNvPr>
          <p:cNvSpPr/>
          <p:nvPr/>
        </p:nvSpPr>
        <p:spPr>
          <a:xfrm>
            <a:off x="465447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FCDA865-4F93-4B52-903F-2706F6FADD54}"/>
              </a:ext>
            </a:extLst>
          </p:cNvPr>
          <p:cNvSpPr/>
          <p:nvPr/>
        </p:nvSpPr>
        <p:spPr>
          <a:xfrm>
            <a:off x="483134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B3836218-0935-4425-A314-B6F895E1E883}"/>
              </a:ext>
            </a:extLst>
          </p:cNvPr>
          <p:cNvSpPr/>
          <p:nvPr/>
        </p:nvSpPr>
        <p:spPr>
          <a:xfrm>
            <a:off x="500820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4B8F938-B9F6-4160-B0E9-3C223FD3CAA6}"/>
              </a:ext>
            </a:extLst>
          </p:cNvPr>
          <p:cNvSpPr/>
          <p:nvPr/>
        </p:nvSpPr>
        <p:spPr>
          <a:xfrm>
            <a:off x="518507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4D8FF1F-1617-46FA-A1ED-21AA886A1F5A}"/>
              </a:ext>
            </a:extLst>
          </p:cNvPr>
          <p:cNvSpPr/>
          <p:nvPr/>
        </p:nvSpPr>
        <p:spPr>
          <a:xfrm>
            <a:off x="536193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AE810AF-10AB-43BF-B0C8-3E5FE1AC071F}"/>
              </a:ext>
            </a:extLst>
          </p:cNvPr>
          <p:cNvSpPr/>
          <p:nvPr/>
        </p:nvSpPr>
        <p:spPr>
          <a:xfrm>
            <a:off x="553880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A6BF456-6924-4B96-B001-0FE887C28BC5}"/>
              </a:ext>
            </a:extLst>
          </p:cNvPr>
          <p:cNvSpPr/>
          <p:nvPr/>
        </p:nvSpPr>
        <p:spPr>
          <a:xfrm>
            <a:off x="571566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4840DF3D-CF48-4849-928D-5524977E61FF}"/>
              </a:ext>
            </a:extLst>
          </p:cNvPr>
          <p:cNvSpPr/>
          <p:nvPr/>
        </p:nvSpPr>
        <p:spPr>
          <a:xfrm>
            <a:off x="589253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71D1C586-8ED4-4794-8BC6-4327F9A41CD2}"/>
              </a:ext>
            </a:extLst>
          </p:cNvPr>
          <p:cNvSpPr/>
          <p:nvPr/>
        </p:nvSpPr>
        <p:spPr>
          <a:xfrm>
            <a:off x="606939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61C680F-1CCD-4DE4-8F37-6830D47BE183}"/>
              </a:ext>
            </a:extLst>
          </p:cNvPr>
          <p:cNvSpPr/>
          <p:nvPr/>
        </p:nvSpPr>
        <p:spPr>
          <a:xfrm>
            <a:off x="6246261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88FE285-2591-4EEA-A3DB-4E4573D948A0}"/>
              </a:ext>
            </a:extLst>
          </p:cNvPr>
          <p:cNvSpPr/>
          <p:nvPr/>
        </p:nvSpPr>
        <p:spPr>
          <a:xfrm>
            <a:off x="6423126" y="4731884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65D8D5B5-E69A-4566-9346-4EA61BC1F3DE}"/>
              </a:ext>
            </a:extLst>
          </p:cNvPr>
          <p:cNvSpPr/>
          <p:nvPr/>
        </p:nvSpPr>
        <p:spPr>
          <a:xfrm>
            <a:off x="28858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F43B18C-8A03-435E-A9BC-716BB20AE214}"/>
              </a:ext>
            </a:extLst>
          </p:cNvPr>
          <p:cNvSpPr/>
          <p:nvPr/>
        </p:nvSpPr>
        <p:spPr>
          <a:xfrm>
            <a:off x="306269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D615E4B-28D6-4BE1-974B-E4DFC1CB4A12}"/>
              </a:ext>
            </a:extLst>
          </p:cNvPr>
          <p:cNvSpPr/>
          <p:nvPr/>
        </p:nvSpPr>
        <p:spPr>
          <a:xfrm>
            <a:off x="323955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C4A63DEF-7D38-45CE-9117-72402B307271}"/>
              </a:ext>
            </a:extLst>
          </p:cNvPr>
          <p:cNvSpPr/>
          <p:nvPr/>
        </p:nvSpPr>
        <p:spPr>
          <a:xfrm>
            <a:off x="341642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11AA8A-64D6-43DD-9885-E36957A2DF85}"/>
              </a:ext>
            </a:extLst>
          </p:cNvPr>
          <p:cNvSpPr/>
          <p:nvPr/>
        </p:nvSpPr>
        <p:spPr>
          <a:xfrm>
            <a:off x="359328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204585F-91D1-4B7B-9CF4-0A25DB8BD7BD}"/>
              </a:ext>
            </a:extLst>
          </p:cNvPr>
          <p:cNvSpPr/>
          <p:nvPr/>
        </p:nvSpPr>
        <p:spPr>
          <a:xfrm>
            <a:off x="377015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3A485F3-64CF-4AA4-BBA3-FEF70CA6970D}"/>
              </a:ext>
            </a:extLst>
          </p:cNvPr>
          <p:cNvSpPr/>
          <p:nvPr/>
        </p:nvSpPr>
        <p:spPr>
          <a:xfrm>
            <a:off x="394701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2140980-278B-46B1-A2DD-18D2A9477B55}"/>
              </a:ext>
            </a:extLst>
          </p:cNvPr>
          <p:cNvSpPr/>
          <p:nvPr/>
        </p:nvSpPr>
        <p:spPr>
          <a:xfrm>
            <a:off x="412388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52D9DA15-1E84-40E5-A3F0-A36097825EBB}"/>
              </a:ext>
            </a:extLst>
          </p:cNvPr>
          <p:cNvSpPr/>
          <p:nvPr/>
        </p:nvSpPr>
        <p:spPr>
          <a:xfrm>
            <a:off x="430074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EC7A694-2F90-4327-8F9D-4B740027DB70}"/>
              </a:ext>
            </a:extLst>
          </p:cNvPr>
          <p:cNvSpPr/>
          <p:nvPr/>
        </p:nvSpPr>
        <p:spPr>
          <a:xfrm>
            <a:off x="447761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9BFCC3C6-A9B2-45F7-B39B-F86E5F2E9448}"/>
              </a:ext>
            </a:extLst>
          </p:cNvPr>
          <p:cNvSpPr/>
          <p:nvPr/>
        </p:nvSpPr>
        <p:spPr>
          <a:xfrm>
            <a:off x="465447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ADB9811C-A557-40FB-AD67-5583C6F591BD}"/>
              </a:ext>
            </a:extLst>
          </p:cNvPr>
          <p:cNvSpPr/>
          <p:nvPr/>
        </p:nvSpPr>
        <p:spPr>
          <a:xfrm>
            <a:off x="483134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4BDFE444-0BE9-4344-AFEB-171923AE010C}"/>
              </a:ext>
            </a:extLst>
          </p:cNvPr>
          <p:cNvSpPr/>
          <p:nvPr/>
        </p:nvSpPr>
        <p:spPr>
          <a:xfrm>
            <a:off x="500820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32D61D23-944E-4A91-B899-A996824EB02E}"/>
              </a:ext>
            </a:extLst>
          </p:cNvPr>
          <p:cNvSpPr/>
          <p:nvPr/>
        </p:nvSpPr>
        <p:spPr>
          <a:xfrm>
            <a:off x="518507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200B5203-739A-49E5-87D9-E323BED817A6}"/>
              </a:ext>
            </a:extLst>
          </p:cNvPr>
          <p:cNvSpPr/>
          <p:nvPr/>
        </p:nvSpPr>
        <p:spPr>
          <a:xfrm>
            <a:off x="536193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1D6EA12-0CD7-44E4-BB9F-C80162895FA8}"/>
              </a:ext>
            </a:extLst>
          </p:cNvPr>
          <p:cNvSpPr/>
          <p:nvPr/>
        </p:nvSpPr>
        <p:spPr>
          <a:xfrm>
            <a:off x="553880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6D79B565-6308-426B-A191-D207AC4A6338}"/>
              </a:ext>
            </a:extLst>
          </p:cNvPr>
          <p:cNvSpPr/>
          <p:nvPr/>
        </p:nvSpPr>
        <p:spPr>
          <a:xfrm>
            <a:off x="571566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51356910-A4E0-4570-A522-B471F3D703C0}"/>
              </a:ext>
            </a:extLst>
          </p:cNvPr>
          <p:cNvSpPr/>
          <p:nvPr/>
        </p:nvSpPr>
        <p:spPr>
          <a:xfrm>
            <a:off x="589253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C7F40FB1-8FFF-4EDB-A0D1-9F12C39B13BA}"/>
              </a:ext>
            </a:extLst>
          </p:cNvPr>
          <p:cNvSpPr/>
          <p:nvPr/>
        </p:nvSpPr>
        <p:spPr>
          <a:xfrm>
            <a:off x="606939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6674551-E603-4AEC-8785-9D9743D47EE0}"/>
              </a:ext>
            </a:extLst>
          </p:cNvPr>
          <p:cNvSpPr/>
          <p:nvPr/>
        </p:nvSpPr>
        <p:spPr>
          <a:xfrm>
            <a:off x="6246261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FA9DC6-410A-4C18-976B-636CC8BB2B7E}"/>
              </a:ext>
            </a:extLst>
          </p:cNvPr>
          <p:cNvSpPr/>
          <p:nvPr/>
        </p:nvSpPr>
        <p:spPr>
          <a:xfrm>
            <a:off x="6423126" y="4895425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7A03BEC-3344-4973-A219-CCDC75E859DE}"/>
              </a:ext>
            </a:extLst>
          </p:cNvPr>
          <p:cNvSpPr/>
          <p:nvPr/>
        </p:nvSpPr>
        <p:spPr>
          <a:xfrm>
            <a:off x="28858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174C132-5F9F-41F0-AD8A-868BCB4CA59D}"/>
              </a:ext>
            </a:extLst>
          </p:cNvPr>
          <p:cNvSpPr/>
          <p:nvPr/>
        </p:nvSpPr>
        <p:spPr>
          <a:xfrm>
            <a:off x="306269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82D4318-3771-42F8-9410-2EC7D1DFBCF2}"/>
              </a:ext>
            </a:extLst>
          </p:cNvPr>
          <p:cNvSpPr/>
          <p:nvPr/>
        </p:nvSpPr>
        <p:spPr>
          <a:xfrm>
            <a:off x="323955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7C3E81-1494-4012-9610-05F60059CC96}"/>
              </a:ext>
            </a:extLst>
          </p:cNvPr>
          <p:cNvSpPr/>
          <p:nvPr/>
        </p:nvSpPr>
        <p:spPr>
          <a:xfrm>
            <a:off x="341642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FE58EA-B54C-4D8D-A4A6-E9FBB40ED39B}"/>
              </a:ext>
            </a:extLst>
          </p:cNvPr>
          <p:cNvSpPr/>
          <p:nvPr/>
        </p:nvSpPr>
        <p:spPr>
          <a:xfrm>
            <a:off x="359328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FE82057-161E-4CE9-8B95-BD0770BFA124}"/>
              </a:ext>
            </a:extLst>
          </p:cNvPr>
          <p:cNvSpPr/>
          <p:nvPr/>
        </p:nvSpPr>
        <p:spPr>
          <a:xfrm>
            <a:off x="377015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D4D5EC46-8A7A-46F4-9974-F5FEABCAF906}"/>
              </a:ext>
            </a:extLst>
          </p:cNvPr>
          <p:cNvSpPr/>
          <p:nvPr/>
        </p:nvSpPr>
        <p:spPr>
          <a:xfrm>
            <a:off x="394701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2FE5AC-DB1B-428D-8BE0-9C76483A5E0C}"/>
              </a:ext>
            </a:extLst>
          </p:cNvPr>
          <p:cNvSpPr/>
          <p:nvPr/>
        </p:nvSpPr>
        <p:spPr>
          <a:xfrm>
            <a:off x="412388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E90B1A5-1597-4406-A6B7-A6479DBDE154}"/>
              </a:ext>
            </a:extLst>
          </p:cNvPr>
          <p:cNvSpPr/>
          <p:nvPr/>
        </p:nvSpPr>
        <p:spPr>
          <a:xfrm>
            <a:off x="430074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58B1783-0154-4B96-BBC2-BB33F58EDCC5}"/>
              </a:ext>
            </a:extLst>
          </p:cNvPr>
          <p:cNvSpPr/>
          <p:nvPr/>
        </p:nvSpPr>
        <p:spPr>
          <a:xfrm>
            <a:off x="447761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CBC8AD07-7F9C-42E9-8CC2-20687A3A5324}"/>
              </a:ext>
            </a:extLst>
          </p:cNvPr>
          <p:cNvSpPr/>
          <p:nvPr/>
        </p:nvSpPr>
        <p:spPr>
          <a:xfrm>
            <a:off x="465447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D7B65EE-DC1A-4D26-9245-DC7B4F390D43}"/>
              </a:ext>
            </a:extLst>
          </p:cNvPr>
          <p:cNvSpPr/>
          <p:nvPr/>
        </p:nvSpPr>
        <p:spPr>
          <a:xfrm>
            <a:off x="483134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74340F9E-A521-49A5-AB6F-3C2CD00AF33E}"/>
              </a:ext>
            </a:extLst>
          </p:cNvPr>
          <p:cNvSpPr/>
          <p:nvPr/>
        </p:nvSpPr>
        <p:spPr>
          <a:xfrm>
            <a:off x="500820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FD45-E48F-4366-8579-7AD6B0ADB0AE}"/>
              </a:ext>
            </a:extLst>
          </p:cNvPr>
          <p:cNvSpPr/>
          <p:nvPr/>
        </p:nvSpPr>
        <p:spPr>
          <a:xfrm>
            <a:off x="518507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07E9AA2-69E2-4C68-86E3-1A1B2F641DD4}"/>
              </a:ext>
            </a:extLst>
          </p:cNvPr>
          <p:cNvSpPr/>
          <p:nvPr/>
        </p:nvSpPr>
        <p:spPr>
          <a:xfrm>
            <a:off x="536193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F0BFE04-B47E-4AFD-914F-9B33ED6091FC}"/>
              </a:ext>
            </a:extLst>
          </p:cNvPr>
          <p:cNvSpPr/>
          <p:nvPr/>
        </p:nvSpPr>
        <p:spPr>
          <a:xfrm>
            <a:off x="553880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3A1BA7F-87EC-4BB1-949D-780BD30EC88B}"/>
              </a:ext>
            </a:extLst>
          </p:cNvPr>
          <p:cNvSpPr/>
          <p:nvPr/>
        </p:nvSpPr>
        <p:spPr>
          <a:xfrm>
            <a:off x="571566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766B9891-F07C-433C-B9D7-19A6E23D1F9D}"/>
              </a:ext>
            </a:extLst>
          </p:cNvPr>
          <p:cNvSpPr/>
          <p:nvPr/>
        </p:nvSpPr>
        <p:spPr>
          <a:xfrm>
            <a:off x="589253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1A08CDA0-C657-4849-8870-C52EFBD6B932}"/>
              </a:ext>
            </a:extLst>
          </p:cNvPr>
          <p:cNvSpPr/>
          <p:nvPr/>
        </p:nvSpPr>
        <p:spPr>
          <a:xfrm>
            <a:off x="606939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C8DDB22-C645-444D-829E-2B12C92BD202}"/>
              </a:ext>
            </a:extLst>
          </p:cNvPr>
          <p:cNvSpPr/>
          <p:nvPr/>
        </p:nvSpPr>
        <p:spPr>
          <a:xfrm>
            <a:off x="6246261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2C2EB57A-805A-4D0A-A556-85C8BB031A86}"/>
              </a:ext>
            </a:extLst>
          </p:cNvPr>
          <p:cNvSpPr/>
          <p:nvPr/>
        </p:nvSpPr>
        <p:spPr>
          <a:xfrm>
            <a:off x="6423126" y="5058966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BDF08B9B-4CE1-4D0D-BBC2-6138A202D96E}"/>
              </a:ext>
            </a:extLst>
          </p:cNvPr>
          <p:cNvSpPr/>
          <p:nvPr/>
        </p:nvSpPr>
        <p:spPr>
          <a:xfrm>
            <a:off x="28858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F88A4A-1970-4EA6-85BD-00B12D37F996}"/>
              </a:ext>
            </a:extLst>
          </p:cNvPr>
          <p:cNvSpPr/>
          <p:nvPr/>
        </p:nvSpPr>
        <p:spPr>
          <a:xfrm>
            <a:off x="306269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600F8918-6440-465D-BAB9-17973CEEDF3E}"/>
              </a:ext>
            </a:extLst>
          </p:cNvPr>
          <p:cNvSpPr/>
          <p:nvPr/>
        </p:nvSpPr>
        <p:spPr>
          <a:xfrm>
            <a:off x="323955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E4254E-C923-4CD2-A99E-8EC0A826C0B4}"/>
              </a:ext>
            </a:extLst>
          </p:cNvPr>
          <p:cNvSpPr/>
          <p:nvPr/>
        </p:nvSpPr>
        <p:spPr>
          <a:xfrm>
            <a:off x="341642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4B2897E8-5D52-4283-A25D-B8FBE82F4426}"/>
              </a:ext>
            </a:extLst>
          </p:cNvPr>
          <p:cNvSpPr/>
          <p:nvPr/>
        </p:nvSpPr>
        <p:spPr>
          <a:xfrm>
            <a:off x="359328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6BA7AD5-3503-46A3-85F3-7252D2791D34}"/>
              </a:ext>
            </a:extLst>
          </p:cNvPr>
          <p:cNvSpPr/>
          <p:nvPr/>
        </p:nvSpPr>
        <p:spPr>
          <a:xfrm>
            <a:off x="377015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E6955EC8-2CD2-46D5-983C-6002BD829E37}"/>
              </a:ext>
            </a:extLst>
          </p:cNvPr>
          <p:cNvSpPr/>
          <p:nvPr/>
        </p:nvSpPr>
        <p:spPr>
          <a:xfrm>
            <a:off x="394701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6D475ABC-9266-43B6-AF6A-57EC30301876}"/>
              </a:ext>
            </a:extLst>
          </p:cNvPr>
          <p:cNvSpPr/>
          <p:nvPr/>
        </p:nvSpPr>
        <p:spPr>
          <a:xfrm>
            <a:off x="412388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ECD37587-AACD-4026-B1A2-6EE702259547}"/>
              </a:ext>
            </a:extLst>
          </p:cNvPr>
          <p:cNvSpPr/>
          <p:nvPr/>
        </p:nvSpPr>
        <p:spPr>
          <a:xfrm>
            <a:off x="430074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096AFC5-659A-4292-A53E-270BD8F27D70}"/>
              </a:ext>
            </a:extLst>
          </p:cNvPr>
          <p:cNvSpPr/>
          <p:nvPr/>
        </p:nvSpPr>
        <p:spPr>
          <a:xfrm>
            <a:off x="447761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DA1B032-57EA-4621-A7D0-EF9C1877D672}"/>
              </a:ext>
            </a:extLst>
          </p:cNvPr>
          <p:cNvSpPr/>
          <p:nvPr/>
        </p:nvSpPr>
        <p:spPr>
          <a:xfrm>
            <a:off x="465447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FB2A930-BFC6-4E7E-BFF5-F894769B2100}"/>
              </a:ext>
            </a:extLst>
          </p:cNvPr>
          <p:cNvSpPr/>
          <p:nvPr/>
        </p:nvSpPr>
        <p:spPr>
          <a:xfrm>
            <a:off x="483134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2F958208-44F6-42B7-A0B0-F5F15B123B2F}"/>
              </a:ext>
            </a:extLst>
          </p:cNvPr>
          <p:cNvSpPr/>
          <p:nvPr/>
        </p:nvSpPr>
        <p:spPr>
          <a:xfrm>
            <a:off x="500820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027F2F4-EEF5-45D5-9E7D-CFE17BE97A79}"/>
              </a:ext>
            </a:extLst>
          </p:cNvPr>
          <p:cNvSpPr/>
          <p:nvPr/>
        </p:nvSpPr>
        <p:spPr>
          <a:xfrm>
            <a:off x="518507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CF192F5-794C-4DE1-9949-55A2058BC994}"/>
              </a:ext>
            </a:extLst>
          </p:cNvPr>
          <p:cNvSpPr/>
          <p:nvPr/>
        </p:nvSpPr>
        <p:spPr>
          <a:xfrm>
            <a:off x="536193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EC07E5B6-AAFA-41BB-8289-868D3A2CFFDE}"/>
              </a:ext>
            </a:extLst>
          </p:cNvPr>
          <p:cNvSpPr/>
          <p:nvPr/>
        </p:nvSpPr>
        <p:spPr>
          <a:xfrm>
            <a:off x="553880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50E8ABD9-28D7-4D60-94BC-554F41E839BD}"/>
              </a:ext>
            </a:extLst>
          </p:cNvPr>
          <p:cNvSpPr/>
          <p:nvPr/>
        </p:nvSpPr>
        <p:spPr>
          <a:xfrm>
            <a:off x="571566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2F5AAAA-5003-4221-80D9-6299DE552374}"/>
              </a:ext>
            </a:extLst>
          </p:cNvPr>
          <p:cNvSpPr/>
          <p:nvPr/>
        </p:nvSpPr>
        <p:spPr>
          <a:xfrm>
            <a:off x="589253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A018B7E4-A9BD-4B2D-BF4E-9CA0D02E8F17}"/>
              </a:ext>
            </a:extLst>
          </p:cNvPr>
          <p:cNvSpPr/>
          <p:nvPr/>
        </p:nvSpPr>
        <p:spPr>
          <a:xfrm>
            <a:off x="606939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676E193-2737-4281-85B7-B27297B77227}"/>
              </a:ext>
            </a:extLst>
          </p:cNvPr>
          <p:cNvSpPr/>
          <p:nvPr/>
        </p:nvSpPr>
        <p:spPr>
          <a:xfrm>
            <a:off x="6246261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7917AEEC-8DDC-4B24-8031-78C88C656F80}"/>
              </a:ext>
            </a:extLst>
          </p:cNvPr>
          <p:cNvSpPr/>
          <p:nvPr/>
        </p:nvSpPr>
        <p:spPr>
          <a:xfrm>
            <a:off x="6423126" y="5222507"/>
            <a:ext cx="135228" cy="135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749A5C4-E701-46AB-8B88-BB86544CF424}"/>
              </a:ext>
            </a:extLst>
          </p:cNvPr>
          <p:cNvSpPr txBox="1"/>
          <p:nvPr/>
        </p:nvSpPr>
        <p:spPr>
          <a:xfrm>
            <a:off x="4456793" y="3380685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21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473C5C1A-D372-4543-8BB9-A819C81052B3}"/>
              </a:ext>
            </a:extLst>
          </p:cNvPr>
          <p:cNvSpPr txBox="1"/>
          <p:nvPr/>
        </p:nvSpPr>
        <p:spPr>
          <a:xfrm>
            <a:off x="2418688" y="4390721"/>
            <a:ext cx="68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08" name="Rectangle: Rounded Corners 207">
            <a:extLst>
              <a:ext uri="{FF2B5EF4-FFF2-40B4-BE49-F238E27FC236}">
                <a16:creationId xmlns:a16="http://schemas.microsoft.com/office/drawing/2014/main" id="{0A9188E5-CB4F-4252-A004-AAC7A55D249C}"/>
              </a:ext>
            </a:extLst>
          </p:cNvPr>
          <p:cNvSpPr/>
          <p:nvPr/>
        </p:nvSpPr>
        <p:spPr>
          <a:xfrm>
            <a:off x="2838468" y="3779645"/>
            <a:ext cx="1809658" cy="1694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50CC8956-01A1-4A88-9F07-4710D7492056}"/>
                  </a:ext>
                </a:extLst>
              </p:cNvPr>
              <p:cNvSpPr txBox="1"/>
              <p:nvPr/>
            </p:nvSpPr>
            <p:spPr>
              <a:xfrm>
                <a:off x="3105776" y="5436279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</a:t>
                </a:r>
              </a:p>
            </p:txBody>
          </p:sp>
        </mc:Choice>
        <mc:Fallback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50CC8956-01A1-4A88-9F07-4710D7492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776" y="5436279"/>
                <a:ext cx="1308651" cy="523220"/>
              </a:xfrm>
              <a:prstGeom prst="rect">
                <a:avLst/>
              </a:prstGeom>
              <a:blipFill>
                <a:blip r:embed="rId9"/>
                <a:stretch>
                  <a:fillRect l="-3256" t="-11628" r="-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7F0201BF-7685-45E4-A0C2-D1FDBA1C3C60}"/>
                  </a:ext>
                </a:extLst>
              </p:cNvPr>
              <p:cNvSpPr txBox="1"/>
              <p:nvPr/>
            </p:nvSpPr>
            <p:spPr>
              <a:xfrm>
                <a:off x="4869866" y="5454847"/>
                <a:ext cx="1308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10</a:t>
                </a:r>
              </a:p>
            </p:txBody>
          </p:sp>
        </mc:Choice>
        <mc:Fallback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7F0201BF-7685-45E4-A0C2-D1FDBA1C3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866" y="5454847"/>
                <a:ext cx="1308651" cy="523220"/>
              </a:xfrm>
              <a:prstGeom prst="rect">
                <a:avLst/>
              </a:prstGeom>
              <a:blipFill>
                <a:blip r:embed="rId10"/>
                <a:stretch>
                  <a:fillRect l="-3721" t="-11628" r="-232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2041D246-6189-4858-B504-E8EF863CB712}"/>
              </a:ext>
            </a:extLst>
          </p:cNvPr>
          <p:cNvSpPr/>
          <p:nvPr/>
        </p:nvSpPr>
        <p:spPr>
          <a:xfrm>
            <a:off x="4622013" y="3788929"/>
            <a:ext cx="1780296" cy="1694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8859B1C-9F3F-43E3-9CD8-B53B90067F3F}"/>
              </a:ext>
            </a:extLst>
          </p:cNvPr>
          <p:cNvSpPr txBox="1"/>
          <p:nvPr/>
        </p:nvSpPr>
        <p:spPr>
          <a:xfrm>
            <a:off x="5617150" y="2533351"/>
            <a:ext cx="1503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189</a:t>
            </a:r>
          </a:p>
        </p:txBody>
      </p:sp>
    </p:spTree>
    <p:extLst>
      <p:ext uri="{BB962C8B-B14F-4D97-AF65-F5344CB8AC3E}">
        <p14:creationId xmlns:p14="http://schemas.microsoft.com/office/powerpoint/2010/main" val="18979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2" grpId="0" animBg="1"/>
      <p:bldP spid="53" grpId="0" animBg="1"/>
      <p:bldP spid="74" grpId="0" animBg="1"/>
      <p:bldP spid="95" grpId="0" animBg="1"/>
      <p:bldP spid="116" grpId="0" animBg="1"/>
      <p:bldP spid="137" grpId="0" animBg="1"/>
      <p:bldP spid="158" grpId="0" animBg="1"/>
      <p:bldP spid="179" grpId="0" animBg="1"/>
      <p:bldP spid="200" grpId="0" animBg="1"/>
      <p:bldP spid="208" grpId="0" animBg="1"/>
      <p:bldP spid="209" grpId="0"/>
      <p:bldP spid="210" grpId="0"/>
      <p:bldP spid="211" grpId="0" animBg="1"/>
      <p:bldP spid="2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924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1)	 How many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grapes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?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 ones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			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tens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	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hundreds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 	</a:t>
                </a: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4) 	210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blipFill>
                <a:blip r:embed="rId2"/>
                <a:stretch>
                  <a:fillRect l="-1707" t="-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2A168A7-CAD6-431B-A2DF-F8D15232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448061">
            <a:off x="1640726" y="866932"/>
            <a:ext cx="1017383" cy="10416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8C0137-1FC2-496E-B0FE-67F350922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537166">
            <a:off x="2581528" y="935707"/>
            <a:ext cx="1017383" cy="10416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3F93E9-73DF-42DF-A773-86477499D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082989">
            <a:off x="3519748" y="968815"/>
            <a:ext cx="1017383" cy="10416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38EAED-9AE9-4CDD-90AE-E0ABCAE3A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03941">
            <a:off x="4308729" y="841252"/>
            <a:ext cx="1017383" cy="104167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19E0B2-9B4B-422E-B26F-4CFFA7FCC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040" y="852080"/>
            <a:ext cx="1017383" cy="104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1)	 How many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grapes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?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 ones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			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tens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	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hundreds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 	</a:t>
                </a: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4) 	210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186309"/>
              </a:xfrm>
              <a:prstGeom prst="rect">
                <a:avLst/>
              </a:prstGeom>
              <a:blipFill>
                <a:blip r:embed="rId2"/>
                <a:stretch>
                  <a:fillRect l="-1707" t="-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2A168A7-CAD6-431B-A2DF-F8D15232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448061">
            <a:off x="1640726" y="866932"/>
            <a:ext cx="1017383" cy="10416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8C0137-1FC2-496E-B0FE-67F350922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537166">
            <a:off x="2581528" y="935707"/>
            <a:ext cx="1017383" cy="10416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3F93E9-73DF-42DF-A773-86477499D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082989">
            <a:off x="3519748" y="968815"/>
            <a:ext cx="1017383" cy="10416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38EAED-9AE9-4CDD-90AE-E0ABCAE3A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03941">
            <a:off x="4308729" y="841252"/>
            <a:ext cx="1017383" cy="104167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19E0B2-9B4B-422E-B26F-4CFFA7FCC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040" y="852080"/>
            <a:ext cx="1017383" cy="104167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92898C-350C-4342-BC88-FE21FD53BF86}"/>
                  </a:ext>
                </a:extLst>
              </p:cNvPr>
              <p:cNvSpPr txBox="1"/>
              <p:nvPr/>
            </p:nvSpPr>
            <p:spPr>
              <a:xfrm>
                <a:off x="4640491" y="349864"/>
                <a:ext cx="4298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92898C-350C-4342-BC88-FE21FD53B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91" y="349864"/>
                <a:ext cx="4298800" cy="523220"/>
              </a:xfrm>
              <a:prstGeom prst="rect">
                <a:avLst/>
              </a:prstGeom>
              <a:blipFill>
                <a:blip r:embed="rId4"/>
                <a:stretch>
                  <a:fillRect l="-2837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21E12D-ABF1-46A3-A4B8-70FEA6A8C037}"/>
                  </a:ext>
                </a:extLst>
              </p:cNvPr>
              <p:cNvSpPr txBox="1"/>
              <p:nvPr/>
            </p:nvSpPr>
            <p:spPr>
              <a:xfrm>
                <a:off x="6467460" y="752414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A21E12D-ABF1-46A3-A4B8-70FEA6A8C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460" y="752414"/>
                <a:ext cx="2529895" cy="523220"/>
              </a:xfrm>
              <a:prstGeom prst="rect">
                <a:avLst/>
              </a:prstGeom>
              <a:blipFill>
                <a:blip r:embed="rId5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64AB1A-D221-423F-A04A-2A8FCC2D88ED}"/>
                  </a:ext>
                </a:extLst>
              </p:cNvPr>
              <p:cNvSpPr txBox="1"/>
              <p:nvPr/>
            </p:nvSpPr>
            <p:spPr>
              <a:xfrm>
                <a:off x="6467460" y="1171239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64AB1A-D221-423F-A04A-2A8FCC2D8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460" y="1171239"/>
                <a:ext cx="2529895" cy="523220"/>
              </a:xfrm>
              <a:prstGeom prst="rect">
                <a:avLst/>
              </a:prstGeom>
              <a:blipFill>
                <a:blip r:embed="rId6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9E10580-E62F-4112-B98D-8F29865319B4}"/>
              </a:ext>
            </a:extLst>
          </p:cNvPr>
          <p:cNvSpPr txBox="1"/>
          <p:nvPr/>
        </p:nvSpPr>
        <p:spPr>
          <a:xfrm>
            <a:off x="3200856" y="2036201"/>
            <a:ext cx="171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 ones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50B88E-8F23-4E0F-9241-64CB687B855F}"/>
              </a:ext>
            </a:extLst>
          </p:cNvPr>
          <p:cNvSpPr txBox="1"/>
          <p:nvPr/>
        </p:nvSpPr>
        <p:spPr>
          <a:xfrm>
            <a:off x="3200856" y="2456939"/>
            <a:ext cx="171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 tens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7621E3-40A9-473D-A8B0-AB1AB30DEAA7}"/>
              </a:ext>
            </a:extLst>
          </p:cNvPr>
          <p:cNvSpPr txBox="1"/>
          <p:nvPr/>
        </p:nvSpPr>
        <p:spPr>
          <a:xfrm>
            <a:off x="3960284" y="2877677"/>
            <a:ext cx="2084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 hundreds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266793-8399-4B0A-A9D0-FD989DAAFFEC}"/>
              </a:ext>
            </a:extLst>
          </p:cNvPr>
          <p:cNvSpPr txBox="1"/>
          <p:nvPr/>
        </p:nvSpPr>
        <p:spPr>
          <a:xfrm>
            <a:off x="2467988" y="3570405"/>
            <a:ext cx="89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3380E0-EA8B-452E-8C83-CF9485ABE9D5}"/>
              </a:ext>
            </a:extLst>
          </p:cNvPr>
          <p:cNvSpPr txBox="1"/>
          <p:nvPr/>
        </p:nvSpPr>
        <p:spPr>
          <a:xfrm>
            <a:off x="2608237" y="3994902"/>
            <a:ext cx="171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4E0A1C-8892-4A98-867E-9CA5FC7B7A4D}"/>
              </a:ext>
            </a:extLst>
          </p:cNvPr>
          <p:cNvSpPr txBox="1"/>
          <p:nvPr/>
        </p:nvSpPr>
        <p:spPr>
          <a:xfrm>
            <a:off x="2820118" y="4419399"/>
            <a:ext cx="1095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1,800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8B68DB-E889-4595-B5AC-C0172495DB7E}"/>
              </a:ext>
            </a:extLst>
          </p:cNvPr>
          <p:cNvSpPr txBox="1"/>
          <p:nvPr/>
        </p:nvSpPr>
        <p:spPr>
          <a:xfrm>
            <a:off x="2972518" y="5093279"/>
            <a:ext cx="1095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6BDF2D-360D-491F-9E31-C58D5F5099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6716" y="2225008"/>
            <a:ext cx="352810" cy="3441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6472967-B69C-4ED4-86C9-6AD93D97AF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6716" y="2517448"/>
            <a:ext cx="352810" cy="34412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1AE041-2216-48A6-8AD5-622A225E5D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6117" y="2225008"/>
            <a:ext cx="352810" cy="3441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07DB4BD-D352-468A-8DFD-F9E2FDBCD9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6117" y="2517448"/>
            <a:ext cx="352810" cy="34412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1341CDA-CD45-448A-A979-B0526614E8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5518" y="2225008"/>
            <a:ext cx="352810" cy="3441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FACFACE-653F-43DA-93DF-BB3E70AB48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5518" y="2517448"/>
            <a:ext cx="352810" cy="3441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557C9E8-CDC8-414E-938C-73FB640A54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919" y="2225008"/>
            <a:ext cx="352810" cy="34412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E61A48-98CC-45F7-AA9F-9AA4AC2F1F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919" y="2517448"/>
            <a:ext cx="352810" cy="3441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992C12D-1133-4FF5-B229-019DACDB55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4320" y="2225008"/>
            <a:ext cx="352810" cy="3441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58CCCD8-F4E1-4554-B7EA-4CFAE481B7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4320" y="2517448"/>
            <a:ext cx="352810" cy="34412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5D31699-5C51-40C6-9F89-5E4332D63C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3721" y="2225008"/>
            <a:ext cx="352810" cy="34412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4AAE257-896E-4D60-9E1F-8F05C05CC6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3721" y="2517448"/>
            <a:ext cx="352810" cy="34412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DBC4FC1-13BF-4A8B-9523-E8DDC6DE53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3122" y="2225008"/>
            <a:ext cx="352810" cy="34412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9411B67-2B3E-41D7-AE3B-C66574B9D0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3122" y="2517448"/>
            <a:ext cx="352810" cy="34412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834953E-9F38-49E1-BFEE-2336D51BB4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2523" y="2225008"/>
            <a:ext cx="352810" cy="34412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0618610-4725-4451-9EF9-76BED91703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2523" y="2517448"/>
            <a:ext cx="352810" cy="34412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8244DF4-4868-42AD-8755-FE1879DFF2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1924" y="2225008"/>
            <a:ext cx="352810" cy="34412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9434445-5A4C-4D7C-83B1-1805A8E6FD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1924" y="2517448"/>
            <a:ext cx="352810" cy="34412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5240132-520A-4582-8752-35E7ABA4F1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6716" y="2225008"/>
            <a:ext cx="352809" cy="3441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40BEE16-5E4F-4726-9374-C5BF8F4514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6716" y="2517448"/>
            <a:ext cx="352809" cy="34412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05FD924-B054-441F-91AF-814BBB2BFC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06117" y="2225008"/>
            <a:ext cx="352809" cy="34412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EF5F3A0-3B6E-4DB2-90EA-643F802C00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06117" y="2517448"/>
            <a:ext cx="352809" cy="34412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B41D795-1169-42EA-8EA0-111CD41121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5518" y="2225008"/>
            <a:ext cx="352809" cy="3441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1E689E3-8C0D-4C2B-9120-861DAEFE53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5518" y="2517448"/>
            <a:ext cx="352809" cy="34412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4C135D22-A958-4EBE-8ED2-0CD1944E3F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24919" y="2225008"/>
            <a:ext cx="352809" cy="34412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B0ADFF00-D9BC-4E31-9ADD-63C3B09370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24919" y="2517448"/>
            <a:ext cx="352809" cy="34412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D3E8C85-0551-4B78-96D6-BA5CD98152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4320" y="2225008"/>
            <a:ext cx="352809" cy="34412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FD44B28C-92B9-43EE-8443-87E10C0E61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4320" y="2517448"/>
            <a:ext cx="352809" cy="34412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F078B87-07F5-4922-9A6D-E9DA3CF8D1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3721" y="2225008"/>
            <a:ext cx="352809" cy="34412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A147CF4-780C-49ED-A5A7-3B2D229554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3721" y="2517448"/>
            <a:ext cx="352809" cy="34412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D4B9A32-B063-4B85-905C-D15C989E3A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3122" y="2225008"/>
            <a:ext cx="352809" cy="34412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A651970F-39A6-4E92-8A53-F10AD2A406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3122" y="2517448"/>
            <a:ext cx="352809" cy="34412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31935C7-0DCE-4034-9631-3FE1EC892C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62523" y="2225008"/>
            <a:ext cx="352809" cy="34412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220148C-C687-439D-B676-9E3E64FC6D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62523" y="2517448"/>
            <a:ext cx="352809" cy="344120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B29D8CF-FC03-403D-946F-E72BF9D44A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71924" y="2225008"/>
            <a:ext cx="352809" cy="34412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7B854F3B-19C7-4421-865C-BBDF6BD384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71924" y="2517448"/>
            <a:ext cx="352809" cy="344120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D14F34A4-A509-4C38-8FC4-F600E254B5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6715" y="2225008"/>
            <a:ext cx="352809" cy="344119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F9CDBCE-E2FA-49F3-92BB-8D062F8FB6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6715" y="2517448"/>
            <a:ext cx="352809" cy="34411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27B1F993-CD78-411B-A648-043A40BE78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06116" y="2225008"/>
            <a:ext cx="352809" cy="34411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33B703-D0BF-4D3A-BAF7-9781E08681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06116" y="2517448"/>
            <a:ext cx="352809" cy="344119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7BA765E8-5794-410B-83C3-681E780E77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5517" y="2225008"/>
            <a:ext cx="352809" cy="34411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4424991-C940-46FF-BE24-49B541AE02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5517" y="2517448"/>
            <a:ext cx="352809" cy="34411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02B20BE1-962C-4EC4-A6BC-5C7E12A8D8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24918" y="2225008"/>
            <a:ext cx="352809" cy="34411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A17F2AEA-896D-42EE-AB91-BBFDC4F916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24918" y="2517448"/>
            <a:ext cx="352809" cy="34411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B04285D6-F2F7-44C4-99C2-20A5A704C9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4319" y="2225008"/>
            <a:ext cx="352809" cy="34411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C5898F6B-A05A-41C5-B63B-3BABDE0E52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4319" y="2517448"/>
            <a:ext cx="352809" cy="344119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1AA9B5B4-1DE7-4475-A00B-759D66806F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43720" y="2225008"/>
            <a:ext cx="352809" cy="344119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5A63E856-ED44-4CCD-B06A-F1BB34D62B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43720" y="2517448"/>
            <a:ext cx="352809" cy="344119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38CBE50A-CEEE-41E8-9FDF-786B21643F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3121" y="2225008"/>
            <a:ext cx="352809" cy="344119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DB066D75-2A4F-4B9D-BC5B-E92B3CAFE6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3121" y="2517448"/>
            <a:ext cx="352809" cy="344119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3F28E7D1-C12B-4D0D-9B71-174C164736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2522" y="2225008"/>
            <a:ext cx="352809" cy="34411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CBB9E866-0FFF-4B36-AC62-76C141B42A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2522" y="2517448"/>
            <a:ext cx="352809" cy="344119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FCB30613-4029-4867-9508-99D787849B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71923" y="2225008"/>
            <a:ext cx="352809" cy="344119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B4FC2A76-AE8C-46AC-8738-9FEC196DA0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71923" y="2517448"/>
            <a:ext cx="352809" cy="34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9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1DE1F1-1C36-40EA-9329-6BAD59B8B441}"/>
                  </a:ext>
                </a:extLst>
              </p:cNvPr>
              <p:cNvSpPr txBox="1"/>
              <p:nvPr/>
            </p:nvSpPr>
            <p:spPr>
              <a:xfrm>
                <a:off x="5881307" y="143297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1DE1F1-1C36-40EA-9329-6BAD59B8B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07" y="1432977"/>
                <a:ext cx="2529895" cy="523220"/>
              </a:xfrm>
              <a:prstGeom prst="rect">
                <a:avLst/>
              </a:prstGeom>
              <a:blipFill>
                <a:blip r:embed="rId2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26D47A87-B6C2-4D89-AC2B-27B343C284A1}"/>
              </a:ext>
            </a:extLst>
          </p:cNvPr>
          <p:cNvSpPr/>
          <p:nvPr/>
        </p:nvSpPr>
        <p:spPr>
          <a:xfrm>
            <a:off x="2814829" y="299053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B2C823-EF8D-411E-ACD9-38DF2CEEA00E}"/>
              </a:ext>
            </a:extLst>
          </p:cNvPr>
          <p:cNvSpPr/>
          <p:nvPr/>
        </p:nvSpPr>
        <p:spPr>
          <a:xfrm>
            <a:off x="3260740" y="2993358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988C8F-43C3-4FF5-A74C-E21D6BE36ADB}"/>
              </a:ext>
            </a:extLst>
          </p:cNvPr>
          <p:cNvSpPr/>
          <p:nvPr/>
        </p:nvSpPr>
        <p:spPr>
          <a:xfrm>
            <a:off x="3706651" y="2996180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D8B601C-AE3A-45B0-B4FA-EC02CA086714}"/>
              </a:ext>
            </a:extLst>
          </p:cNvPr>
          <p:cNvSpPr/>
          <p:nvPr/>
        </p:nvSpPr>
        <p:spPr>
          <a:xfrm>
            <a:off x="4152562" y="2999002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645C65-91CA-4806-88D0-32F4D7189D5A}"/>
              </a:ext>
            </a:extLst>
          </p:cNvPr>
          <p:cNvSpPr/>
          <p:nvPr/>
        </p:nvSpPr>
        <p:spPr>
          <a:xfrm>
            <a:off x="4598473" y="3001824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36ED5F-71E7-4D16-B90A-F79DA2333D62}"/>
              </a:ext>
            </a:extLst>
          </p:cNvPr>
          <p:cNvSpPr/>
          <p:nvPr/>
        </p:nvSpPr>
        <p:spPr>
          <a:xfrm>
            <a:off x="5044384" y="300464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E23819-04FB-4C20-830C-67B605AE1D02}"/>
              </a:ext>
            </a:extLst>
          </p:cNvPr>
          <p:cNvSpPr/>
          <p:nvPr/>
        </p:nvSpPr>
        <p:spPr>
          <a:xfrm>
            <a:off x="2814829" y="345902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07CA33-C51D-4D61-AF6B-3FF79FBAF203}"/>
              </a:ext>
            </a:extLst>
          </p:cNvPr>
          <p:cNvSpPr/>
          <p:nvPr/>
        </p:nvSpPr>
        <p:spPr>
          <a:xfrm>
            <a:off x="3260740" y="3461847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A0EBBFE-0A62-433C-B831-062E94E64443}"/>
              </a:ext>
            </a:extLst>
          </p:cNvPr>
          <p:cNvSpPr/>
          <p:nvPr/>
        </p:nvSpPr>
        <p:spPr>
          <a:xfrm>
            <a:off x="3706651" y="3464669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388ABF-79B4-4B0E-8843-A42753273183}"/>
              </a:ext>
            </a:extLst>
          </p:cNvPr>
          <p:cNvSpPr/>
          <p:nvPr/>
        </p:nvSpPr>
        <p:spPr>
          <a:xfrm>
            <a:off x="4152562" y="3467491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AE4FA60-4628-4C97-8201-4E64F0DD918C}"/>
              </a:ext>
            </a:extLst>
          </p:cNvPr>
          <p:cNvSpPr/>
          <p:nvPr/>
        </p:nvSpPr>
        <p:spPr>
          <a:xfrm>
            <a:off x="4598473" y="3470313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F03BFE5-9DC4-4C6B-A2D0-15C74BB868C4}"/>
              </a:ext>
            </a:extLst>
          </p:cNvPr>
          <p:cNvSpPr/>
          <p:nvPr/>
        </p:nvSpPr>
        <p:spPr>
          <a:xfrm>
            <a:off x="5044384" y="347313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447DF4E-8392-4063-A13C-FEEE02C4B709}"/>
              </a:ext>
            </a:extLst>
          </p:cNvPr>
          <p:cNvSpPr/>
          <p:nvPr/>
        </p:nvSpPr>
        <p:spPr>
          <a:xfrm>
            <a:off x="1403202" y="2959871"/>
            <a:ext cx="4099501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4C90A2E-9BEF-429D-97DB-69C873F37557}"/>
              </a:ext>
            </a:extLst>
          </p:cNvPr>
          <p:cNvSpPr/>
          <p:nvPr/>
        </p:nvSpPr>
        <p:spPr>
          <a:xfrm>
            <a:off x="1403202" y="3421955"/>
            <a:ext cx="4099500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7B00E66-966B-4308-8343-DA2897408DFC}"/>
              </a:ext>
            </a:extLst>
          </p:cNvPr>
          <p:cNvSpPr/>
          <p:nvPr/>
        </p:nvSpPr>
        <p:spPr>
          <a:xfrm rot="16200000">
            <a:off x="106293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5498936-6639-4BF5-B829-5E773612A4D1}"/>
              </a:ext>
            </a:extLst>
          </p:cNvPr>
          <p:cNvSpPr/>
          <p:nvPr/>
        </p:nvSpPr>
        <p:spPr>
          <a:xfrm rot="16200000">
            <a:off x="150811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FDAAC35-16A0-43F2-BF40-18A6B7C4A1CB}"/>
              </a:ext>
            </a:extLst>
          </p:cNvPr>
          <p:cNvSpPr/>
          <p:nvPr/>
        </p:nvSpPr>
        <p:spPr>
          <a:xfrm rot="16200000">
            <a:off x="195329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A51E06C-A8AB-40A9-B54E-22A6B3060095}"/>
              </a:ext>
            </a:extLst>
          </p:cNvPr>
          <p:cNvSpPr/>
          <p:nvPr/>
        </p:nvSpPr>
        <p:spPr>
          <a:xfrm rot="16200000">
            <a:off x="239847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55CDCB0-5355-4167-A9E1-6308FD124989}"/>
              </a:ext>
            </a:extLst>
          </p:cNvPr>
          <p:cNvSpPr/>
          <p:nvPr/>
        </p:nvSpPr>
        <p:spPr>
          <a:xfrm rot="16200000">
            <a:off x="284365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FEC7A64-07F9-475D-889F-25ADA3FFF3F5}"/>
              </a:ext>
            </a:extLst>
          </p:cNvPr>
          <p:cNvSpPr/>
          <p:nvPr/>
        </p:nvSpPr>
        <p:spPr>
          <a:xfrm rot="16200000">
            <a:off x="3288834" y="319177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53D06F8-0E0B-4D0D-914C-F0F0D2DE394F}"/>
                  </a:ext>
                </a:extLst>
              </p:cNvPr>
              <p:cNvSpPr txBox="1"/>
              <p:nvPr/>
            </p:nvSpPr>
            <p:spPr>
              <a:xfrm>
                <a:off x="5787823" y="2474809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53D06F8-0E0B-4D0D-914C-F0F0D2DE3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2474809"/>
                <a:ext cx="2529895" cy="523220"/>
              </a:xfrm>
              <a:prstGeom prst="rect">
                <a:avLst/>
              </a:prstGeom>
              <a:blipFill>
                <a:blip r:embed="rId3"/>
                <a:stretch>
                  <a:fillRect l="-4819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4496593-DDEC-4DD1-BD19-8579638D99DC}"/>
                  </a:ext>
                </a:extLst>
              </p:cNvPr>
              <p:cNvSpPr txBox="1"/>
              <p:nvPr/>
            </p:nvSpPr>
            <p:spPr>
              <a:xfrm>
                <a:off x="5787823" y="2896945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4496593-DDEC-4DD1-BD19-8579638D9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2896945"/>
                <a:ext cx="2529895" cy="523220"/>
              </a:xfrm>
              <a:prstGeom prst="rect">
                <a:avLst/>
              </a:prstGeom>
              <a:blipFill>
                <a:blip r:embed="rId4"/>
                <a:stretch>
                  <a:fillRect l="-481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4C1D47F-1548-4613-A680-9FE6C0A3B28A}"/>
                  </a:ext>
                </a:extLst>
              </p:cNvPr>
              <p:cNvSpPr txBox="1"/>
              <p:nvPr/>
            </p:nvSpPr>
            <p:spPr>
              <a:xfrm>
                <a:off x="5748444" y="374121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</a:t>
                </a:r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4C1D47F-1548-4613-A680-9FE6C0A3B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741217"/>
                <a:ext cx="2529895" cy="523220"/>
              </a:xfrm>
              <a:prstGeom prst="rect">
                <a:avLst/>
              </a:prstGeom>
              <a:blipFill>
                <a:blip r:embed="rId5"/>
                <a:stretch>
                  <a:fillRect l="-506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052A11-D760-4AE4-B098-44EB7D653873}"/>
                  </a:ext>
                </a:extLst>
              </p:cNvPr>
              <p:cNvSpPr txBox="1"/>
              <p:nvPr/>
            </p:nvSpPr>
            <p:spPr>
              <a:xfrm>
                <a:off x="5748444" y="3319081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</a:t>
                </a: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052A11-D760-4AE4-B098-44EB7D653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319081"/>
                <a:ext cx="2529895" cy="523220"/>
              </a:xfrm>
              <a:prstGeom prst="rect">
                <a:avLst/>
              </a:prstGeom>
              <a:blipFill>
                <a:blip r:embed="rId6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91F30F9C-3EAA-4143-8BB6-17CFA89B5EE8}"/>
              </a:ext>
            </a:extLst>
          </p:cNvPr>
          <p:cNvGrpSpPr/>
          <p:nvPr/>
        </p:nvGrpSpPr>
        <p:grpSpPr>
          <a:xfrm>
            <a:off x="3487516" y="853856"/>
            <a:ext cx="2035792" cy="1638925"/>
            <a:chOff x="-1582317" y="5390848"/>
            <a:chExt cx="1456217" cy="1172335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7D048F8E-83C9-43E1-B1AC-48BB2421D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82317" y="5534377"/>
              <a:ext cx="1456217" cy="96897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3E521A78-68F4-4926-8527-76DCB3686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395098"/>
              <a:ext cx="599403" cy="577339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7C667DC-6EFC-40A8-BA3F-101CF9025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99971" y="5390849"/>
              <a:ext cx="599403" cy="577339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1073D024-68CB-4ABA-80A0-9F716751E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679518"/>
              <a:ext cx="584694" cy="577339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C204A98-28B2-4244-83E0-5DAE68F50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801" y="5390848"/>
              <a:ext cx="599403" cy="577339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95632D35-1FA2-40DA-8CFB-1FA21FA9CF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69847" y="5975937"/>
              <a:ext cx="599403" cy="577339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0A9CEF4B-14B1-4995-B413-9F5A51E1C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768" y="5687266"/>
              <a:ext cx="584694" cy="577339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417A8DF-378A-488C-8BE9-64FEBEA529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61267" y="5691238"/>
              <a:ext cx="599403" cy="577339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091D7D7A-FB5B-4B44-B7F0-0122B80EB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8235" y="5979906"/>
              <a:ext cx="584694" cy="577339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887E4086-B516-43FC-A8C7-871086E5F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40242" y="5985844"/>
              <a:ext cx="599403" cy="577339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4C7298C-2216-4BFF-953B-9185A89D625B}"/>
              </a:ext>
            </a:extLst>
          </p:cNvPr>
          <p:cNvGrpSpPr/>
          <p:nvPr/>
        </p:nvGrpSpPr>
        <p:grpSpPr>
          <a:xfrm>
            <a:off x="1384699" y="853856"/>
            <a:ext cx="2035792" cy="1638925"/>
            <a:chOff x="-1582317" y="5390848"/>
            <a:chExt cx="1456217" cy="1172335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0628C6E-AB30-4466-81D3-608D9BD2C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82317" y="5534377"/>
              <a:ext cx="1456217" cy="96897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7330AFE0-FAF3-4B3F-B443-ACC8719BE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395098"/>
              <a:ext cx="599403" cy="577339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552D5882-8BA4-4460-8CFE-E9DF36A07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99971" y="5390849"/>
              <a:ext cx="599403" cy="577339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ED5EBEEA-BE4E-4627-AEB4-CF3187D86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07855" y="5679518"/>
              <a:ext cx="584694" cy="577339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F5D4C858-EF09-461D-9988-EAD470B5F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801" y="5390848"/>
              <a:ext cx="599403" cy="577339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304F82DE-D1EF-4946-B3BD-C322853E7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569847" y="5975937"/>
              <a:ext cx="599403" cy="577339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0CBFEC50-5AF0-46D8-83E2-2C22AC8DE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768" y="5687266"/>
              <a:ext cx="584694" cy="577339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54017142-B555-46CC-9939-A1208F5C9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61267" y="5691238"/>
              <a:ext cx="599403" cy="577339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F29DDAF-A7FF-439A-B552-7097F32E0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8235" y="5979906"/>
              <a:ext cx="584694" cy="577339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55BE8891-EDAB-4382-B95C-AC6C42883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40242" y="5985844"/>
              <a:ext cx="599403" cy="577339"/>
            </a:xfrm>
            <a:prstGeom prst="rect">
              <a:avLst/>
            </a:prstGeom>
          </p:spPr>
        </p:pic>
      </p:grpSp>
      <p:sp>
        <p:nvSpPr>
          <p:cNvPr id="64" name="Oval 63">
            <a:extLst>
              <a:ext uri="{FF2B5EF4-FFF2-40B4-BE49-F238E27FC236}">
                <a16:creationId xmlns:a16="http://schemas.microsoft.com/office/drawing/2014/main" id="{4992254C-C25E-4E37-B65D-5F4321F2CF15}"/>
              </a:ext>
            </a:extLst>
          </p:cNvPr>
          <p:cNvSpPr/>
          <p:nvPr/>
        </p:nvSpPr>
        <p:spPr>
          <a:xfrm>
            <a:off x="1484533" y="2984892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00D7806-84E3-4C0C-B63D-479A3FD422A4}"/>
              </a:ext>
            </a:extLst>
          </p:cNvPr>
          <p:cNvSpPr/>
          <p:nvPr/>
        </p:nvSpPr>
        <p:spPr>
          <a:xfrm>
            <a:off x="1930444" y="2987714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1E8FC239-3596-4FF5-9ED1-6EC759F06C17}"/>
              </a:ext>
            </a:extLst>
          </p:cNvPr>
          <p:cNvSpPr/>
          <p:nvPr/>
        </p:nvSpPr>
        <p:spPr>
          <a:xfrm>
            <a:off x="2376355" y="299053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ACB84D6-9732-4DC2-85A7-EB64265501B9}"/>
              </a:ext>
            </a:extLst>
          </p:cNvPr>
          <p:cNvSpPr/>
          <p:nvPr/>
        </p:nvSpPr>
        <p:spPr>
          <a:xfrm>
            <a:off x="1484533" y="3453381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B452E8B-5C77-41B6-8CDF-73CBF694B092}"/>
              </a:ext>
            </a:extLst>
          </p:cNvPr>
          <p:cNvSpPr/>
          <p:nvPr/>
        </p:nvSpPr>
        <p:spPr>
          <a:xfrm>
            <a:off x="1930444" y="3456203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AA09591-F23F-4D4E-846B-24C7CDD0E6A3}"/>
              </a:ext>
            </a:extLst>
          </p:cNvPr>
          <p:cNvSpPr/>
          <p:nvPr/>
        </p:nvSpPr>
        <p:spPr>
          <a:xfrm>
            <a:off x="2376355" y="345902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6EF3376C-4355-4D89-96E8-C3E268BBB107}"/>
              </a:ext>
            </a:extLst>
          </p:cNvPr>
          <p:cNvSpPr/>
          <p:nvPr/>
        </p:nvSpPr>
        <p:spPr>
          <a:xfrm rot="16200000">
            <a:off x="3735820" y="318176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1F0C2D8B-7D61-4E1F-B271-1BF61C6D923D}"/>
              </a:ext>
            </a:extLst>
          </p:cNvPr>
          <p:cNvSpPr/>
          <p:nvPr/>
        </p:nvSpPr>
        <p:spPr>
          <a:xfrm rot="16200000">
            <a:off x="4181000" y="318176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046F1910-A087-48D9-9832-F70BC097C602}"/>
              </a:ext>
            </a:extLst>
          </p:cNvPr>
          <p:cNvSpPr/>
          <p:nvPr/>
        </p:nvSpPr>
        <p:spPr>
          <a:xfrm rot="16200000">
            <a:off x="4626180" y="3181766"/>
            <a:ext cx="1219984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8" grpId="0" animBg="1"/>
      <p:bldP spid="28" grpId="1" animBg="1"/>
      <p:bldP spid="30" grpId="0" animBg="1"/>
      <p:bldP spid="30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502397B-0780-45CB-ACCA-546BD0DF1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895" y="1752755"/>
            <a:ext cx="3393857" cy="315979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BB025C0-AFB0-4D0A-93E0-DC0880652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57" y="1637603"/>
            <a:ext cx="3393857" cy="31597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20A1288-036E-49B1-B0D0-AC08C9DDF63A}"/>
                  </a:ext>
                </a:extLst>
              </p:cNvPr>
              <p:cNvSpPr txBox="1"/>
              <p:nvPr/>
            </p:nvSpPr>
            <p:spPr>
              <a:xfrm>
                <a:off x="981062" y="1692293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20A1288-036E-49B1-B0D0-AC08C9DDF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1692293"/>
                <a:ext cx="1886126" cy="523220"/>
              </a:xfrm>
              <a:prstGeom prst="rect">
                <a:avLst/>
              </a:prstGeom>
              <a:blipFill>
                <a:blip r:embed="rId4"/>
                <a:stretch>
                  <a:fillRect l="-679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0BF8284-9D10-4B52-81CD-9820A578D6CC}"/>
                  </a:ext>
                </a:extLst>
              </p:cNvPr>
              <p:cNvSpPr txBox="1"/>
              <p:nvPr/>
            </p:nvSpPr>
            <p:spPr>
              <a:xfrm>
                <a:off x="981062" y="1347281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0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0BF8284-9D10-4B52-81CD-9820A578D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1347281"/>
                <a:ext cx="1886126" cy="523220"/>
              </a:xfrm>
              <a:prstGeom prst="rect">
                <a:avLst/>
              </a:prstGeom>
              <a:blipFill>
                <a:blip r:embed="rId5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94B5699-0567-40D6-8FB8-E39BB409A710}"/>
                  </a:ext>
                </a:extLst>
              </p:cNvPr>
              <p:cNvSpPr txBox="1"/>
              <p:nvPr/>
            </p:nvSpPr>
            <p:spPr>
              <a:xfrm>
                <a:off x="981062" y="2037305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94B5699-0567-40D6-8FB8-E39BB409A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037305"/>
                <a:ext cx="1886126" cy="523220"/>
              </a:xfrm>
              <a:prstGeom prst="rect">
                <a:avLst/>
              </a:prstGeom>
              <a:blipFill>
                <a:blip r:embed="rId6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65E4CD7-B90F-44F1-9550-25203EB4A94E}"/>
                  </a:ext>
                </a:extLst>
              </p:cNvPr>
              <p:cNvSpPr txBox="1"/>
              <p:nvPr/>
            </p:nvSpPr>
            <p:spPr>
              <a:xfrm>
                <a:off x="981062" y="2382317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27</a:t>
                </a: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65E4CD7-B90F-44F1-9550-25203EB4A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382317"/>
                <a:ext cx="1886126" cy="523220"/>
              </a:xfrm>
              <a:prstGeom prst="rect">
                <a:avLst/>
              </a:prstGeom>
              <a:blipFill>
                <a:blip r:embed="rId7"/>
                <a:stretch>
                  <a:fillRect l="-679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007E82-B106-4653-B257-6001F3CBFA17}"/>
                  </a:ext>
                </a:extLst>
              </p:cNvPr>
              <p:cNvSpPr txBox="1"/>
              <p:nvPr/>
            </p:nvSpPr>
            <p:spPr>
              <a:xfrm>
                <a:off x="981062" y="2727329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36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007E82-B106-4653-B257-6001F3CBF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2727329"/>
                <a:ext cx="1886126" cy="523220"/>
              </a:xfrm>
              <a:prstGeom prst="rect">
                <a:avLst/>
              </a:prstGeom>
              <a:blipFill>
                <a:blip r:embed="rId8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EEDDA7A-A388-4617-88C0-D64F80586B8F}"/>
                  </a:ext>
                </a:extLst>
              </p:cNvPr>
              <p:cNvSpPr txBox="1"/>
              <p:nvPr/>
            </p:nvSpPr>
            <p:spPr>
              <a:xfrm>
                <a:off x="981062" y="3072341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45</a:t>
                </a: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EEDDA7A-A388-4617-88C0-D64F80586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072341"/>
                <a:ext cx="1886126" cy="523220"/>
              </a:xfrm>
              <a:prstGeom prst="rect">
                <a:avLst/>
              </a:prstGeom>
              <a:blipFill>
                <a:blip r:embed="rId9"/>
                <a:stretch>
                  <a:fillRect l="-679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DD7B7E0-5E2B-4E3E-9D4C-B2709044FA9E}"/>
                  </a:ext>
                </a:extLst>
              </p:cNvPr>
              <p:cNvSpPr txBox="1"/>
              <p:nvPr/>
            </p:nvSpPr>
            <p:spPr>
              <a:xfrm>
                <a:off x="981062" y="3417353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54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DD7B7E0-5E2B-4E3E-9D4C-B2709044F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417353"/>
                <a:ext cx="1886126" cy="523220"/>
              </a:xfrm>
              <a:prstGeom prst="rect">
                <a:avLst/>
              </a:prstGeom>
              <a:blipFill>
                <a:blip r:embed="rId10"/>
                <a:stretch>
                  <a:fillRect l="-679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97B984-ED64-439A-8AD8-5FBC2015BE0F}"/>
                  </a:ext>
                </a:extLst>
              </p:cNvPr>
              <p:cNvSpPr txBox="1"/>
              <p:nvPr/>
            </p:nvSpPr>
            <p:spPr>
              <a:xfrm>
                <a:off x="981062" y="3762365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7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63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B97B984-ED64-439A-8AD8-5FBC2015B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3762365"/>
                <a:ext cx="1886126" cy="523220"/>
              </a:xfrm>
              <a:prstGeom prst="rect">
                <a:avLst/>
              </a:prstGeom>
              <a:blipFill>
                <a:blip r:embed="rId11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2DEC04-9F55-4644-9D77-DC621D165598}"/>
                  </a:ext>
                </a:extLst>
              </p:cNvPr>
              <p:cNvSpPr txBox="1"/>
              <p:nvPr/>
            </p:nvSpPr>
            <p:spPr>
              <a:xfrm>
                <a:off x="981062" y="4107377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72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2DEC04-9F55-4644-9D77-DC621D165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4107377"/>
                <a:ext cx="1886126" cy="523220"/>
              </a:xfrm>
              <a:prstGeom prst="rect">
                <a:avLst/>
              </a:prstGeom>
              <a:blipFill>
                <a:blip r:embed="rId12"/>
                <a:stretch>
                  <a:fillRect l="-679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8F015B7-F078-4A66-843F-B1635D2C627D}"/>
                  </a:ext>
                </a:extLst>
              </p:cNvPr>
              <p:cNvSpPr txBox="1"/>
              <p:nvPr/>
            </p:nvSpPr>
            <p:spPr>
              <a:xfrm>
                <a:off x="981062" y="4452389"/>
                <a:ext cx="1886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81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8F015B7-F078-4A66-843F-B1635D2C6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2" y="4452389"/>
                <a:ext cx="1886126" cy="523220"/>
              </a:xfrm>
              <a:prstGeom prst="rect">
                <a:avLst/>
              </a:prstGeom>
              <a:blipFill>
                <a:blip r:embed="rId13"/>
                <a:stretch>
                  <a:fillRect l="-679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01FFB87-506B-427B-8820-13BFFBF9F257}"/>
                  </a:ext>
                </a:extLst>
              </p:cNvPr>
              <p:cNvSpPr txBox="1"/>
              <p:nvPr/>
            </p:nvSpPr>
            <p:spPr>
              <a:xfrm>
                <a:off x="981061" y="4797401"/>
                <a:ext cx="20566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90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01FFB87-506B-427B-8820-13BFFBF9F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61" y="4797401"/>
                <a:ext cx="2056607" cy="523220"/>
              </a:xfrm>
              <a:prstGeom prst="rect">
                <a:avLst/>
              </a:prstGeom>
              <a:blipFill>
                <a:blip r:embed="rId14"/>
                <a:stretch>
                  <a:fillRect l="-62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20D3F43-BB75-4956-914F-7B50A1559BD2}"/>
                  </a:ext>
                </a:extLst>
              </p:cNvPr>
              <p:cNvSpPr txBox="1"/>
              <p:nvPr/>
            </p:nvSpPr>
            <p:spPr>
              <a:xfrm rot="19164081">
                <a:off x="3037273" y="2453007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20D3F43-BB75-4956-914F-7B50A1559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64081">
                <a:off x="3037273" y="2453007"/>
                <a:ext cx="971590" cy="369332"/>
              </a:xfrm>
              <a:prstGeom prst="rect">
                <a:avLst/>
              </a:prstGeom>
              <a:blipFill>
                <a:blip r:embed="rId15"/>
                <a:stretch>
                  <a:fillRect l="-5556" b="-11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4017B7C-CDB2-4BDF-98FE-CBAD279DB37B}"/>
              </a:ext>
            </a:extLst>
          </p:cNvPr>
          <p:cNvCxnSpPr/>
          <p:nvPr/>
        </p:nvCxnSpPr>
        <p:spPr>
          <a:xfrm flipH="1">
            <a:off x="2871170" y="2667300"/>
            <a:ext cx="294196" cy="2476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4A6F1C3-F12B-4CDD-A129-8D4F706977AE}"/>
              </a:ext>
            </a:extLst>
          </p:cNvPr>
          <p:cNvCxnSpPr>
            <a:cxnSpLocks/>
          </p:cNvCxnSpPr>
          <p:nvPr/>
        </p:nvCxnSpPr>
        <p:spPr>
          <a:xfrm rot="10800000" flipH="1">
            <a:off x="3434275" y="2209259"/>
            <a:ext cx="294196" cy="2476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992B482-8313-4B1B-8E1D-500625BCC6D3}"/>
              </a:ext>
            </a:extLst>
          </p:cNvPr>
          <p:cNvSpPr txBox="1"/>
          <p:nvPr/>
        </p:nvSpPr>
        <p:spPr>
          <a:xfrm>
            <a:off x="4718277" y="422922"/>
            <a:ext cx="1886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Tens</a:t>
            </a:r>
            <a:r>
              <a:rPr lang="en-GB" sz="2800" dirty="0"/>
              <a:t>	</a:t>
            </a:r>
            <a:r>
              <a:rPr lang="en-GB" sz="2800" dirty="0">
                <a:solidFill>
                  <a:schemeClr val="accent6"/>
                </a:solidFill>
              </a:rPr>
              <a:t>Ones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38C88C-7B9E-4B2B-94F1-3AC177855EC4}"/>
              </a:ext>
            </a:extLst>
          </p:cNvPr>
          <p:cNvSpPr txBox="1"/>
          <p:nvPr/>
        </p:nvSpPr>
        <p:spPr>
          <a:xfrm rot="19164081">
            <a:off x="2532473" y="2349478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8014BC2-C2D8-4ED0-BE3E-70EDE820B2F7}"/>
              </a:ext>
            </a:extLst>
          </p:cNvPr>
          <p:cNvSpPr txBox="1"/>
          <p:nvPr/>
        </p:nvSpPr>
        <p:spPr>
          <a:xfrm rot="19164081">
            <a:off x="3057597" y="1919511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E92308B-B7E4-43F8-9798-06FA783A52F3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A798D81-0A32-4504-8330-64B80AA2DC73}"/>
              </a:ext>
            </a:extLst>
          </p:cNvPr>
          <p:cNvSpPr/>
          <p:nvPr/>
        </p:nvSpPr>
        <p:spPr>
          <a:xfrm>
            <a:off x="3852785" y="2342850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F9300AC-D4C8-4AD1-937E-9948BF8850A1}"/>
              </a:ext>
            </a:extLst>
          </p:cNvPr>
          <p:cNvSpPr/>
          <p:nvPr/>
        </p:nvSpPr>
        <p:spPr>
          <a:xfrm>
            <a:off x="4298868" y="2224236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0CD51BC-E487-41BE-9C2C-34CAA6D9AEC2}"/>
              </a:ext>
            </a:extLst>
          </p:cNvPr>
          <p:cNvSpPr/>
          <p:nvPr/>
        </p:nvSpPr>
        <p:spPr>
          <a:xfrm>
            <a:off x="4799226" y="2260272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E2BB6E3-A5E0-49EC-8EFF-CCA3DFA54E2F}"/>
              </a:ext>
            </a:extLst>
          </p:cNvPr>
          <p:cNvSpPr/>
          <p:nvPr/>
        </p:nvSpPr>
        <p:spPr>
          <a:xfrm>
            <a:off x="5391351" y="2944986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73379B4-A8E1-42B0-9501-2C41B4D8304D}"/>
              </a:ext>
            </a:extLst>
          </p:cNvPr>
          <p:cNvSpPr/>
          <p:nvPr/>
        </p:nvSpPr>
        <p:spPr>
          <a:xfrm>
            <a:off x="5959895" y="2944985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6F027E9-B8DF-4C1F-8616-1371D78D3377}"/>
              </a:ext>
            </a:extLst>
          </p:cNvPr>
          <p:cNvSpPr/>
          <p:nvPr/>
        </p:nvSpPr>
        <p:spPr>
          <a:xfrm>
            <a:off x="6457964" y="2247565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17ABAD7-EEAB-4EDE-B179-D6D5ADB43D38}"/>
              </a:ext>
            </a:extLst>
          </p:cNvPr>
          <p:cNvSpPr/>
          <p:nvPr/>
        </p:nvSpPr>
        <p:spPr>
          <a:xfrm>
            <a:off x="6981760" y="2250356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BAE4EF6-CE81-46CC-8421-18027DFD3A9B}"/>
              </a:ext>
            </a:extLst>
          </p:cNvPr>
          <p:cNvSpPr/>
          <p:nvPr/>
        </p:nvSpPr>
        <p:spPr>
          <a:xfrm>
            <a:off x="7408557" y="2376378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8A5262B-01EB-4BB8-830E-7A241E9B5BDF}"/>
              </a:ext>
            </a:extLst>
          </p:cNvPr>
          <p:cNvSpPr/>
          <p:nvPr/>
        </p:nvSpPr>
        <p:spPr>
          <a:xfrm>
            <a:off x="7685301" y="2867755"/>
            <a:ext cx="158081" cy="1580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ACF169-B6B5-410D-94E1-87FA343F40C5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A45B8EB-4E91-4ED0-8A99-D504ED824B94}"/>
                  </a:ext>
                </a:extLst>
              </p:cNvPr>
              <p:cNvSpPr txBox="1"/>
              <p:nvPr/>
            </p:nvSpPr>
            <p:spPr>
              <a:xfrm rot="20062076">
                <a:off x="3454149" y="1893581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A45B8EB-4E91-4ED0-8A99-D504ED824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62076">
                <a:off x="3454149" y="1893581"/>
                <a:ext cx="971590" cy="369332"/>
              </a:xfrm>
              <a:prstGeom prst="rect">
                <a:avLst/>
              </a:prstGeom>
              <a:blipFill>
                <a:blip r:embed="rId16"/>
                <a:stretch>
                  <a:fillRect l="-5848" b="-137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A2D1CE3-4E5C-43A1-A862-A3357D01324A}"/>
              </a:ext>
            </a:extLst>
          </p:cNvPr>
          <p:cNvCxnSpPr>
            <a:cxnSpLocks/>
          </p:cNvCxnSpPr>
          <p:nvPr/>
        </p:nvCxnSpPr>
        <p:spPr>
          <a:xfrm flipH="1">
            <a:off x="3284546" y="2036191"/>
            <a:ext cx="297696" cy="2089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D882D95-5941-425E-9101-254B42689405}"/>
              </a:ext>
            </a:extLst>
          </p:cNvPr>
          <p:cNvCxnSpPr>
            <a:cxnSpLocks/>
          </p:cNvCxnSpPr>
          <p:nvPr/>
        </p:nvCxnSpPr>
        <p:spPr>
          <a:xfrm flipV="1">
            <a:off x="3851151" y="1781664"/>
            <a:ext cx="401153" cy="1157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7EF0A7F3-9C54-418C-AE5C-D88C74028404}"/>
              </a:ext>
            </a:extLst>
          </p:cNvPr>
          <p:cNvSpPr txBox="1"/>
          <p:nvPr/>
        </p:nvSpPr>
        <p:spPr>
          <a:xfrm rot="19164081">
            <a:off x="2934537" y="1705097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17DC58F-E4ED-43E2-A1C6-C6047688E3E1}"/>
              </a:ext>
            </a:extLst>
          </p:cNvPr>
          <p:cNvSpPr txBox="1"/>
          <p:nvPr/>
        </p:nvSpPr>
        <p:spPr>
          <a:xfrm rot="20605571">
            <a:off x="3613993" y="1435956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7A26C7A2-ECD0-4A4E-B59B-5BF507463DB1}"/>
              </a:ext>
            </a:extLst>
          </p:cNvPr>
          <p:cNvSpPr/>
          <p:nvPr/>
        </p:nvSpPr>
        <p:spPr>
          <a:xfrm>
            <a:off x="3569233" y="2867755"/>
            <a:ext cx="158081" cy="1580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D0014D4-ABDE-4675-BA8E-7F923325885E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CCE3234-B01A-4416-985E-DEE4DD146F0A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CE80600-E7B8-4605-B102-6A015B3A6C8E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C403D00-1528-4205-AD3E-714953EF7AFA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43EECE4-F455-4CDF-AC6E-DF39DFD05B38}"/>
              </a:ext>
            </a:extLst>
          </p:cNvPr>
          <p:cNvSpPr txBox="1"/>
          <p:nvPr/>
        </p:nvSpPr>
        <p:spPr>
          <a:xfrm>
            <a:off x="4953467" y="785221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DADADA-BFB4-47D5-8E0F-2E0B9CD8D4A7}"/>
              </a:ext>
            </a:extLst>
          </p:cNvPr>
          <p:cNvSpPr txBox="1"/>
          <p:nvPr/>
        </p:nvSpPr>
        <p:spPr>
          <a:xfrm>
            <a:off x="5896975" y="773570"/>
            <a:ext cx="4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/>
                </a:solidFill>
              </a:rPr>
              <a:t>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CF5EAF0-116B-4E1C-8A45-D31091A234C9}"/>
                  </a:ext>
                </a:extLst>
              </p:cNvPr>
              <p:cNvSpPr txBox="1"/>
              <p:nvPr/>
            </p:nvSpPr>
            <p:spPr>
              <a:xfrm rot="21192728">
                <a:off x="3993341" y="1815343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CF5EAF0-116B-4E1C-8A45-D31091A23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92728">
                <a:off x="3993341" y="1815343"/>
                <a:ext cx="971590" cy="369332"/>
              </a:xfrm>
              <a:prstGeom prst="rect">
                <a:avLst/>
              </a:prstGeom>
              <a:blipFill>
                <a:blip r:embed="rId17"/>
                <a:stretch>
                  <a:fillRect l="-5422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3487301-F6DF-4A88-8789-8D1642136C8A}"/>
              </a:ext>
            </a:extLst>
          </p:cNvPr>
          <p:cNvCxnSpPr>
            <a:cxnSpLocks/>
          </p:cNvCxnSpPr>
          <p:nvPr/>
        </p:nvCxnSpPr>
        <p:spPr>
          <a:xfrm flipH="1">
            <a:off x="3816268" y="1853680"/>
            <a:ext cx="328793" cy="1460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93B88B2-6BC4-4A59-A64B-2071CC6A59BA}"/>
              </a:ext>
            </a:extLst>
          </p:cNvPr>
          <p:cNvCxnSpPr>
            <a:cxnSpLocks/>
          </p:cNvCxnSpPr>
          <p:nvPr/>
        </p:nvCxnSpPr>
        <p:spPr>
          <a:xfrm>
            <a:off x="4471497" y="1788984"/>
            <a:ext cx="351188" cy="95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8105CD8-DC72-4BA3-9277-119A7943F4AF}"/>
              </a:ext>
            </a:extLst>
          </p:cNvPr>
          <p:cNvSpPr txBox="1"/>
          <p:nvPr/>
        </p:nvSpPr>
        <p:spPr>
          <a:xfrm rot="20248101">
            <a:off x="3600595" y="1560138"/>
            <a:ext cx="67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90E7E3-8B3F-4C04-B079-E200CA5B3CCB}"/>
              </a:ext>
            </a:extLst>
          </p:cNvPr>
          <p:cNvSpPr txBox="1"/>
          <p:nvPr/>
        </p:nvSpPr>
        <p:spPr>
          <a:xfrm>
            <a:off x="4332630" y="1429743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F42D63E-0EA0-4EF2-BA40-9CBB59CEA90B}"/>
                  </a:ext>
                </a:extLst>
              </p:cNvPr>
              <p:cNvSpPr txBox="1"/>
              <p:nvPr/>
            </p:nvSpPr>
            <p:spPr>
              <a:xfrm rot="614257">
                <a:off x="4631462" y="1846005"/>
                <a:ext cx="9715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F42D63E-0EA0-4EF2-BA40-9CBB59CEA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14257">
                <a:off x="4631462" y="1846005"/>
                <a:ext cx="971590" cy="369332"/>
              </a:xfrm>
              <a:prstGeom prst="rect">
                <a:avLst/>
              </a:prstGeom>
              <a:blipFill>
                <a:blip r:embed="rId18"/>
                <a:stretch>
                  <a:fillRect l="-5917" t="-7865"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637DC8D-D013-4616-B1E7-3031E5F9CB43}"/>
              </a:ext>
            </a:extLst>
          </p:cNvPr>
          <p:cNvCxnSpPr>
            <a:cxnSpLocks/>
          </p:cNvCxnSpPr>
          <p:nvPr/>
        </p:nvCxnSpPr>
        <p:spPr>
          <a:xfrm flipH="1">
            <a:off x="4434095" y="1762604"/>
            <a:ext cx="374796" cy="558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D273714-2EE8-4162-B11E-B87A46C99F4E}"/>
              </a:ext>
            </a:extLst>
          </p:cNvPr>
          <p:cNvCxnSpPr>
            <a:cxnSpLocks/>
          </p:cNvCxnSpPr>
          <p:nvPr/>
        </p:nvCxnSpPr>
        <p:spPr>
          <a:xfrm>
            <a:off x="5149201" y="1805631"/>
            <a:ext cx="378940" cy="512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3081AAE-02C1-4F9A-AD74-5897B830D63C}"/>
              </a:ext>
            </a:extLst>
          </p:cNvPr>
          <p:cNvSpPr txBox="1"/>
          <p:nvPr/>
        </p:nvSpPr>
        <p:spPr>
          <a:xfrm rot="20841350">
            <a:off x="4260356" y="1416592"/>
            <a:ext cx="67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Tens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4512761-9D3C-4AD4-9222-8C451F8B0A14}"/>
              </a:ext>
            </a:extLst>
          </p:cNvPr>
          <p:cNvSpPr txBox="1"/>
          <p:nvPr/>
        </p:nvSpPr>
        <p:spPr>
          <a:xfrm rot="488718">
            <a:off x="5075270" y="1467257"/>
            <a:ext cx="9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Ones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38F945D-10CE-42B9-9B76-E06CD35560AD}"/>
              </a:ext>
            </a:extLst>
          </p:cNvPr>
          <p:cNvSpPr/>
          <p:nvPr/>
        </p:nvSpPr>
        <p:spPr>
          <a:xfrm>
            <a:off x="3861741" y="2338030"/>
            <a:ext cx="158081" cy="1580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B6EE6A9-67A9-4727-A892-E7ABC130EA7B}"/>
              </a:ext>
            </a:extLst>
          </p:cNvPr>
          <p:cNvSpPr/>
          <p:nvPr/>
        </p:nvSpPr>
        <p:spPr>
          <a:xfrm>
            <a:off x="4307824" y="2211217"/>
            <a:ext cx="158081" cy="15808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49E37738-A294-43A4-A515-B84E9F02BDB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374394" y="4539302"/>
            <a:ext cx="747045" cy="747045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FBEDD7A0-35C8-4C25-B2FF-602457DA4E94}"/>
              </a:ext>
            </a:extLst>
          </p:cNvPr>
          <p:cNvSpPr txBox="1"/>
          <p:nvPr/>
        </p:nvSpPr>
        <p:spPr>
          <a:xfrm>
            <a:off x="5656075" y="465693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421102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"/>
                            </p:stCondLst>
                            <p:childTnLst>
                              <p:par>
                                <p:cTn id="15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750"/>
                            </p:stCondLst>
                            <p:childTnLst>
                              <p:par>
                                <p:cTn id="16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"/>
                            </p:stCondLst>
                            <p:childTnLst>
                              <p:par>
                                <p:cTn id="17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750"/>
                            </p:stCondLst>
                            <p:childTnLst>
                              <p:par>
                                <p:cTn id="17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"/>
                            </p:stCondLst>
                            <p:childTnLst>
                              <p:par>
                                <p:cTn id="2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50"/>
                            </p:stCondLst>
                            <p:childTnLst>
                              <p:par>
                                <p:cTn id="26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750"/>
                            </p:stCondLst>
                            <p:childTnLst>
                              <p:par>
                                <p:cTn id="273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250"/>
                            </p:stCondLst>
                            <p:childTnLst>
                              <p:par>
                                <p:cTn id="281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500"/>
                            </p:stCondLst>
                            <p:childTnLst>
                              <p:par>
                                <p:cTn id="28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250"/>
                            </p:stCondLst>
                            <p:childTnLst>
                              <p:par>
                                <p:cTn id="35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500"/>
                            </p:stCondLst>
                            <p:childTnLst>
                              <p:par>
                                <p:cTn id="3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250"/>
                            </p:stCondLst>
                            <p:childTnLst>
                              <p:par>
                                <p:cTn id="377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500"/>
                            </p:stCondLst>
                            <p:childTnLst>
                              <p:par>
                                <p:cTn id="381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750"/>
                            </p:stCondLst>
                            <p:childTnLst>
                              <p:par>
                                <p:cTn id="385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000"/>
                            </p:stCondLst>
                            <p:childTnLst>
                              <p:par>
                                <p:cTn id="389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250"/>
                            </p:stCondLst>
                            <p:childTnLst>
                              <p:par>
                                <p:cTn id="393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39" grpId="1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49" grpId="4" animBg="1"/>
      <p:bldP spid="50" grpId="0" animBg="1"/>
      <p:bldP spid="50" grpId="1" animBg="1"/>
      <p:bldP spid="50" grpId="2" animBg="1"/>
      <p:bldP spid="50" grpId="3" animBg="1"/>
      <p:bldP spid="50" grpId="4" animBg="1"/>
      <p:bldP spid="50" grpId="5" animBg="1"/>
      <p:bldP spid="51" grpId="0" animBg="1"/>
      <p:bldP spid="51" grpId="1" animBg="1"/>
      <p:bldP spid="51" grpId="2" animBg="1"/>
      <p:bldP spid="51" grpId="3" animBg="1"/>
      <p:bldP spid="51" grpId="4" animBg="1"/>
      <p:bldP spid="51" grpId="5" animBg="1"/>
      <p:bldP spid="51" grpId="6" animBg="1"/>
      <p:bldP spid="52" grpId="0" animBg="1"/>
      <p:bldP spid="52" grpId="1" animBg="1"/>
      <p:bldP spid="52" grpId="2" animBg="1"/>
      <p:bldP spid="52" grpId="3" animBg="1"/>
      <p:bldP spid="52" grpId="4" animBg="1"/>
      <p:bldP spid="52" grpId="5" animBg="1"/>
      <p:bldP spid="52" grpId="6" animBg="1"/>
      <p:bldP spid="53" grpId="0" animBg="1"/>
      <p:bldP spid="53" grpId="1" animBg="1"/>
      <p:bldP spid="53" grpId="2" animBg="1"/>
      <p:bldP spid="53" grpId="3" animBg="1"/>
      <p:bldP spid="53" grpId="4" animBg="1"/>
      <p:bldP spid="53" grpId="5" animBg="1"/>
      <p:bldP spid="53" grpId="6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4" grpId="6" animBg="1"/>
      <p:bldP spid="55" grpId="0" animBg="1"/>
      <p:bldP spid="55" grpId="1" animBg="1"/>
      <p:bldP spid="55" grpId="2" animBg="1"/>
      <p:bldP spid="55" grpId="3" animBg="1"/>
      <p:bldP spid="55" grpId="4" animBg="1"/>
      <p:bldP spid="55" grpId="5" animBg="1"/>
      <p:bldP spid="55" grpId="6" animBg="1"/>
      <p:bldP spid="56" grpId="0" animBg="1"/>
      <p:bldP spid="56" grpId="1" animBg="1"/>
      <p:bldP spid="56" grpId="2" animBg="1"/>
      <p:bldP spid="56" grpId="3" animBg="1"/>
      <p:bldP spid="56" grpId="4" animBg="1"/>
      <p:bldP spid="56" grpId="5" animBg="1"/>
      <p:bldP spid="56" grpId="6" animBg="1"/>
      <p:bldP spid="57" grpId="0"/>
      <p:bldP spid="57" grpId="1"/>
      <p:bldP spid="63" grpId="0"/>
      <p:bldP spid="63" grpId="1"/>
      <p:bldP spid="66" grpId="0"/>
      <p:bldP spid="66" grpId="1"/>
      <p:bldP spid="67" grpId="0"/>
      <p:bldP spid="67" grpId="1"/>
      <p:bldP spid="68" grpId="0" animBg="1"/>
      <p:bldP spid="68" grpId="1" animBg="1"/>
      <p:bldP spid="68" grpId="2" animBg="1"/>
      <p:bldP spid="68" grpId="3" animBg="1"/>
      <p:bldP spid="68" grpId="4" animBg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4" grpId="0"/>
      <p:bldP spid="75" grpId="0"/>
      <p:bldP spid="75" grpId="1"/>
      <p:bldP spid="78" grpId="0"/>
      <p:bldP spid="78" grpId="1"/>
      <p:bldP spid="79" grpId="0"/>
      <p:bldP spid="79" grpId="1"/>
      <p:bldP spid="84" grpId="0"/>
      <p:bldP spid="87" grpId="0"/>
      <p:bldP spid="88" grpId="0"/>
      <p:bldP spid="92" grpId="0" animBg="1"/>
      <p:bldP spid="92" grpId="1" animBg="1"/>
      <p:bldP spid="92" grpId="2" animBg="1"/>
      <p:bldP spid="93" grpId="0" animBg="1"/>
      <p:bldP spid="95" grpId="0"/>
      <p:bldP spid="9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n 12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9835" y="187955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5987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2541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94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2201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8755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5308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862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993295" y="527901"/>
            <a:ext cx="1221801" cy="1137539"/>
          </a:xfrm>
          <a:prstGeom prst="rect">
            <a:avLst/>
          </a:prstGeom>
        </p:spPr>
      </p:pic>
      <p:sp>
        <p:nvSpPr>
          <p:cNvPr id="44" name="Can 43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n 44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n 4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n 4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n 4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Can 4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Can 4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n 5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an 5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94969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515230" y="1879558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108</a:t>
            </a:r>
          </a:p>
        </p:txBody>
      </p:sp>
      <p:sp>
        <p:nvSpPr>
          <p:cNvPr id="56" name="Can 55"/>
          <p:cNvSpPr/>
          <p:nvPr/>
        </p:nvSpPr>
        <p:spPr>
          <a:xfrm rot="5400000">
            <a:off x="128390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an 56"/>
          <p:cNvSpPr/>
          <p:nvPr/>
        </p:nvSpPr>
        <p:spPr>
          <a:xfrm rot="5400000">
            <a:off x="182053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90856" y="45212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0090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6643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03197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59750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16304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2857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9411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85964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42518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992951" y="3169579"/>
            <a:ext cx="1221801" cy="1137539"/>
          </a:xfrm>
          <a:prstGeom prst="rect">
            <a:avLst/>
          </a:prstGeom>
        </p:spPr>
      </p:pic>
      <p:sp>
        <p:nvSpPr>
          <p:cNvPr id="69" name="Can 68"/>
          <p:cNvSpPr/>
          <p:nvPr/>
        </p:nvSpPr>
        <p:spPr>
          <a:xfrm rot="5400000">
            <a:off x="239851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Can 69"/>
          <p:cNvSpPr/>
          <p:nvPr/>
        </p:nvSpPr>
        <p:spPr>
          <a:xfrm rot="5400000">
            <a:off x="293514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Can 70"/>
          <p:cNvSpPr/>
          <p:nvPr/>
        </p:nvSpPr>
        <p:spPr>
          <a:xfrm rot="5400000">
            <a:off x="351312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Can 71"/>
          <p:cNvSpPr/>
          <p:nvPr/>
        </p:nvSpPr>
        <p:spPr>
          <a:xfrm rot="5400000">
            <a:off x="404975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Can 72"/>
          <p:cNvSpPr/>
          <p:nvPr/>
        </p:nvSpPr>
        <p:spPr>
          <a:xfrm rot="5400000">
            <a:off x="462773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Can 73"/>
          <p:cNvSpPr/>
          <p:nvPr/>
        </p:nvSpPr>
        <p:spPr>
          <a:xfrm rot="5400000">
            <a:off x="516436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Can 74"/>
          <p:cNvSpPr/>
          <p:nvPr/>
        </p:nvSpPr>
        <p:spPr>
          <a:xfrm rot="5400000">
            <a:off x="574234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Can 75"/>
          <p:cNvSpPr/>
          <p:nvPr/>
        </p:nvSpPr>
        <p:spPr>
          <a:xfrm rot="5400000">
            <a:off x="627897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Can 76"/>
          <p:cNvSpPr/>
          <p:nvPr/>
        </p:nvSpPr>
        <p:spPr>
          <a:xfrm rot="5400000">
            <a:off x="685695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Can 77"/>
          <p:cNvSpPr/>
          <p:nvPr/>
        </p:nvSpPr>
        <p:spPr>
          <a:xfrm rot="5400000">
            <a:off x="739358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06286" y="2992639"/>
            <a:ext cx="637728" cy="12323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99071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556251" y="4521238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521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06059 -3.7037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-3.7037E-6 L 0.11927 -3.7037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-3.7037E-6 L 0.18246 0.001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0.00186 L 0.24114 0.0039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14 0.00394 L 0.30434 0.0018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34 0.00186 L 0.36302 -3.7037E-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02 -3.7037E-6 L 0.42621 -3.7037E-6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-3.7037E-6 L 0.48489 0.00186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89 0.00186 L 0.54809 -3.7037E-6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09 -3.7037E-6 L 0.60677 -3.7037E-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77 -3.7037E-6 L 0.6776 -3.7037E-6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77 1.11111E-6 L 0.6776 1.11111E-6 " pathEditMode="relative" rAng="0" ptsTypes="AA">
                                      <p:cBhvr>
                                        <p:cTn id="178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09 1.11111E-6 L 0.60677 1.11111E-6 " pathEditMode="relative" rAng="0" ptsTypes="AA">
                                      <p:cBhvr>
                                        <p:cTn id="186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89 0.00185 L 0.54809 1.11111E-6 " pathEditMode="relative" rAng="0" ptsTypes="AA">
                                      <p:cBhvr>
                                        <p:cTn id="194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1.11111E-6 L 0.48489 0.00185 " pathEditMode="relative" rAng="0" ptsTypes="AA">
                                      <p:cBhvr>
                                        <p:cTn id="20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02 1.11111E-6 L 0.42621 1.11111E-6 " pathEditMode="relative" rAng="0" ptsTypes="AA">
                                      <p:cBhvr>
                                        <p:cTn id="210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34 0.00185 L 0.36302 1.11111E-6 " pathEditMode="relative" rAng="0" ptsTypes="AA">
                                      <p:cBhvr>
                                        <p:cTn id="218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14 0.00393 L 0.30434 0.00185 " pathEditMode="relative" rAng="0" ptsTypes="AA">
                                      <p:cBhvr>
                                        <p:cTn id="226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0.00185 L 0.24114 0.00393 " pathEditMode="relative" rAng="0" ptsTypes="AA">
                                      <p:cBhvr>
                                        <p:cTn id="234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1.11111E-6 L 0.18246 0.00185 " pathEditMode="relative" rAng="0" ptsTypes="AA">
                                      <p:cBhvr>
                                        <p:cTn id="24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1.11111E-6 L 0.11927 1.11111E-6 " pathEditMode="relative" rAng="0" ptsTypes="AA">
                                      <p:cBhvr>
                                        <p:cTn id="25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6059 1.11111E-6 " pathEditMode="relative" rAng="0" ptsTypes="AA">
                                      <p:cBhvr>
                                        <p:cTn id="260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0" grpId="0"/>
      <p:bldP spid="10" grpId="1"/>
      <p:bldP spid="24" grpId="0"/>
      <p:bldP spid="24" grpId="1"/>
      <p:bldP spid="25" grpId="0"/>
      <p:bldP spid="25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4" grpId="1"/>
      <p:bldP spid="55" grpId="0"/>
      <p:bldP spid="55" grpId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12" grpId="0" animBg="1"/>
      <p:bldP spid="79" grpId="0"/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n 12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2644527" y="496672"/>
            <a:ext cx="1221801" cy="1137539"/>
          </a:xfrm>
          <a:prstGeom prst="rect">
            <a:avLst/>
          </a:prstGeom>
        </p:spPr>
      </p:pic>
      <p:sp>
        <p:nvSpPr>
          <p:cNvPr id="44" name="Can 43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n 44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n 4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n 4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n 4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Can 4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Can 4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n 5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an 5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2353134" y="3267859"/>
                <a:ext cx="5799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134" y="3267859"/>
                <a:ext cx="5799909" cy="1015663"/>
              </a:xfrm>
              <a:prstGeom prst="rect">
                <a:avLst/>
              </a:prstGeom>
              <a:blipFill>
                <a:blip r:embed="rId4"/>
                <a:stretch>
                  <a:fillRect l="-6309"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5129678" y="3323117"/>
            <a:ext cx="1101200" cy="96040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197407" y="3267860"/>
            <a:ext cx="970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510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06059 -4.0740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-2.22222E-6 L -2.77778E-6 -4.0740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1.8|1|0.9|1|1.1|1.3|1.3|1.3|1.2|1.3|1|1.2|1|1.3|0.9|1.2|0.9|1|1|1.3|0.8|1.4|4.2|2.4|1.1|1.5|1.1|0.8|1.1|0.8|1.1|0.8|0.9|1|1|0.7|1.2|0.7|1|0.8|1|0.7|1|1.4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8.8|3.6|2.2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ECFC5BEA69D04D8FB2EE6CC52C49AB" ma:contentTypeVersion="7" ma:contentTypeDescription="Create a new document." ma:contentTypeScope="" ma:versionID="780a8276a5906ca7f4b346869f35b8ec">
  <xsd:schema xmlns:xsd="http://www.w3.org/2001/XMLSchema" xmlns:xs="http://www.w3.org/2001/XMLSchema" xmlns:p="http://schemas.microsoft.com/office/2006/metadata/properties" xmlns:ns2="217e0dba-0e67-464c-aec7-7093404d16ba" xmlns:ns3="84eca63a-cae0-4de6-af4c-ef9de8e704a6" targetNamespace="http://schemas.microsoft.com/office/2006/metadata/properties" ma:root="true" ma:fieldsID="7b7f19d570314853b6b2655a237d1978" ns2:_="" ns3:_="">
    <xsd:import namespace="217e0dba-0e67-464c-aec7-7093404d16ba"/>
    <xsd:import namespace="84eca63a-cae0-4de6-af4c-ef9de8e70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e0dba-0e67-464c-aec7-7093404d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ca63a-cae0-4de6-af4c-ef9de8e70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62EB27-2ED9-4717-AB8C-7AAE43FA388D}"/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522d4c35-b548-4432-90ae-af4376e1c4b4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9296</TotalTime>
  <Words>714</Words>
  <Application>Microsoft Office PowerPoint</Application>
  <PresentationFormat>On-screen Show (4:3)</PresentationFormat>
  <Paragraphs>259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9 TIMES-TABLE AND DIVISION FACTS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261</cp:revision>
  <dcterms:created xsi:type="dcterms:W3CDTF">2019-07-05T11:02:13Z</dcterms:created>
  <dcterms:modified xsi:type="dcterms:W3CDTF">2020-11-13T17:03:26Z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0x01010010ECFC5BEA69D04D8FB2EE6CC52C49AB</vt:lpwstr>
  </property>
</Properties>
</file>