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6" r:id="rId13"/>
    <p:sldId id="332" r:id="rId14"/>
    <p:sldId id="299" r:id="rId15"/>
    <p:sldId id="318" r:id="rId16"/>
    <p:sldId id="325" r:id="rId17"/>
    <p:sldId id="326" r:id="rId18"/>
    <p:sldId id="320" r:id="rId19"/>
    <p:sldId id="327" r:id="rId20"/>
    <p:sldId id="328" r:id="rId21"/>
    <p:sldId id="329" r:id="rId22"/>
    <p:sldId id="301" r:id="rId23"/>
    <p:sldId id="330" r:id="rId24"/>
    <p:sldId id="331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95D72-40B4-4FDC-9462-2177AFBF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fish are put in each tank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tanks are needed for all the fish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3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201420" y="5770867"/>
            <a:ext cx="278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in each tank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6244765" y="577086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tanks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BD9FE-9E85-4438-AD3E-DC6BA925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14" y="3343869"/>
            <a:ext cx="2656606" cy="1789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07EEE3-13B0-4749-8B64-6F1B384E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0" y="3343869"/>
            <a:ext cx="2656606" cy="17898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3F6607-F2DB-45C6-B5DA-B5E10F1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46" y="3343869"/>
            <a:ext cx="2656606" cy="178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56" y="2427798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41" y="2677463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77" y="2220410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87" y="1742957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08" y="214311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93" y="1837535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262" y="2622758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13" y="1803850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410" y="2466166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90" y="2146337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06" y="2155553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2" y="2490074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2136326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97" y="1783447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80" y="2398846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05" y="1966119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0" y="2561391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52" y="2536135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670" y="1803850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40" y="1927751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591 0.3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2396 0.2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347 0.2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056 0.2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486 0.3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052 0.2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2465 0.2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2709 0.3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5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2136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4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042 0.2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1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191 0.2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441 0.2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29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41 0.3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579 0.28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4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778 0.287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1493 0.3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50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3264 0.2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4166 0.29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875 0.28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3108 0.29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14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2447 0.30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7361 0.2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E6DE-5D53-4B87-9CCC-8EE0E0C6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t="47782" r="14731" b="8831"/>
          <a:stretch/>
        </p:blipFill>
        <p:spPr>
          <a:xfrm>
            <a:off x="2617856" y="4017806"/>
            <a:ext cx="4981678" cy="19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9D1D5-7276-4CBE-84BB-5E36B50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5363" r="14731" b="9960"/>
          <a:stretch/>
        </p:blipFill>
        <p:spPr>
          <a:xfrm>
            <a:off x="2880050" y="753360"/>
            <a:ext cx="4719484" cy="284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AB6EA-E682-462B-B730-A0C15E61BB07}"/>
              </a:ext>
            </a:extLst>
          </p:cNvPr>
          <p:cNvSpPr/>
          <p:nvPr/>
        </p:nvSpPr>
        <p:spPr>
          <a:xfrm>
            <a:off x="983530" y="67236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45815-009B-456E-B02F-212AFFB719B6}"/>
              </a:ext>
            </a:extLst>
          </p:cNvPr>
          <p:cNvSpPr/>
          <p:nvPr/>
        </p:nvSpPr>
        <p:spPr>
          <a:xfrm>
            <a:off x="983530" y="3585548"/>
            <a:ext cx="153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18657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E32E3A-7FD9-40B3-8545-947B4D0CCDDF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7FC60-7CA3-4BED-A0AD-C8BACDAC7431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2E762E-B011-41EF-AC62-C32C6F20F691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495A2-D1ED-4306-9E95-B8BC48B7FCCE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EE2CE-0A5E-471C-B8F5-C4CD59290D6A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B2A8E-8C79-4953-886A-F06E9015CA97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C9FAB-62E4-4CDE-BAB3-D293A660C28A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E4A6C1-BE8E-4CB8-BEFA-CD9D12B534F0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5CA39-120F-4F34-AC8F-EF62C11CEECC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8BE440-1693-4521-AB30-317449962EBC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E6E4F5-B417-41F3-9EF1-0014C4B73761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BF24A-9350-46F9-9463-8BBC5C595F7A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4CD393-A2A7-4C7F-B8C2-34D5F0E7EA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20FC2C-5378-42C5-9677-15333D2AFD5B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15E6E-46AA-4DE8-BF86-5C436E8BF8A5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ED3097-20FF-4B33-A1E2-C9810493B8D0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804C2C-FB5E-4CC3-81D8-6A3DB06F07AD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92F89-1954-4078-A969-AFE4EDFB2FFB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F7762F-2091-496D-B512-5F4C9257FD84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DB9CBC-DF31-4DE1-8222-2EE2B9EC1C1E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BD0E3-F482-4675-A406-B421CF32202E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E134FD-AE38-4306-BE02-A3EB8DA513D7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55F409-5646-46C1-BB1B-54F0D9D66E41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12E3D8-F9AE-4470-B948-10E64FED9A9B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C7E70A-9755-4C5E-BD1F-D4FE23F9A1F8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0F0EB9-18A8-4E10-BC04-2812D9593E53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1330D0-F69C-4E09-8DA9-4D6BEC879F5C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F503BD-FFF0-49CD-9693-9307EA82980C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A5826-D1D3-45DB-AC4C-BF2D5F25B163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5B607F-5523-4FD4-8335-3A2CEF1CD882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630620-BA25-4893-9AEA-DF0BE6803854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90809E-7E98-4D66-BE40-0743002D7644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B389C9-2C37-4250-925D-0528A7DD62DE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88A14D-968D-4BFD-8088-BFA30FE06EDC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89F3-F09B-4E0F-8867-23DD909AF689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9564FD-207C-4231-8CB9-2CBB767BF812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A99196-BB70-472C-81F7-C2BDDC7A3B1D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09024-B9C7-49AE-A188-16E7F716CC04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044CA2-8DC3-498F-92AC-CE49C75FF394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601D08-173C-4491-BF7D-6576B109E3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2A0BC6-C47C-4AAC-A0DE-3147BC412806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615E27-36EB-42ED-B27B-FEE7F9E93EFC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00CDB0-0FE2-449E-B176-A2D949C2FE58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DB337C-24FE-463E-8116-9EEFE1020B95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C6932A-9980-4527-85A2-E674684A0054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0C7E1-D6FE-4440-BF50-1EB771033D50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50E3B5-251D-48D0-9302-CF15B7436A66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EBB7F4-564E-4C51-A437-21FDFEE8AF98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72C7A8-AF31-4448-AA0F-6CDDC47DA92D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0E001F-91BA-42E9-8593-6F41291496E0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E6B313E-54C1-450F-9D78-6BD258F05A04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DA99B-6595-42CB-A9A7-3068FB41D961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7062F2-74D7-4B80-8CF5-E1D48AFAB6BB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854A5A-3D68-4141-843A-F48374304CF0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/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  <a:blipFill>
                <a:blip r:embed="rId2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/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  <a:blipFill>
                <a:blip r:embed="rId3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A8192D-FB90-45FB-9A55-C4E7FB04DADB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D98108-72E3-43AB-8D57-EC65E013AA29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ED4E08C-5E50-41C4-A4E8-130C7AC4DDDD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3F8F73-4032-48F0-9084-9730FA624F3F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3E2926-17AA-4061-B7F6-26A0406F8450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FC93B3-B97A-42E0-91A0-86EF3BACDBC9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9BCD3D7-E6E5-4ADA-8998-2B569B31431A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622DC3-CCEA-4870-9939-7F8F338945AE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1A34DA-91BB-4325-ADB1-07016DC60724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D58F22-4B25-4DFF-92F6-5C914D79F830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4153D97-CDC9-4914-BEC9-1D10EB5FC0B5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F3AC00F-6B1D-4661-9538-B76AA18A4A71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F97981D-C47F-440E-B506-95B74CC3F26D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5F1CABB-EE48-42D1-A410-5FF9A4100FEE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7704488-08D9-4566-AD46-6D6736F3F94B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D54A349-7249-444C-AFD3-7E693F666CEB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3A3FC4-BF54-4FE7-9FD4-DFF51437FE82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A4E2CD9-2D56-4C26-BC1A-0922D48C5230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CCC368D-049B-4926-9232-3EDEA1E79F3E}"/>
              </a:ext>
            </a:extLst>
          </p:cNvPr>
          <p:cNvSpPr/>
          <p:nvPr/>
        </p:nvSpPr>
        <p:spPr>
          <a:xfrm>
            <a:off x="2206935" y="99002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6648853-7945-4A19-B4A5-7BF14090BE42}"/>
              </a:ext>
            </a:extLst>
          </p:cNvPr>
          <p:cNvSpPr/>
          <p:nvPr/>
        </p:nvSpPr>
        <p:spPr>
          <a:xfrm>
            <a:off x="2206934" y="153571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43B50A4-4F8A-42A8-B9F5-FDC0D7C4D99D}"/>
              </a:ext>
            </a:extLst>
          </p:cNvPr>
          <p:cNvSpPr/>
          <p:nvPr/>
        </p:nvSpPr>
        <p:spPr>
          <a:xfrm>
            <a:off x="2206935" y="2083459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7EBFA66-D2E4-4490-B803-1AED553A76BC}"/>
              </a:ext>
            </a:extLst>
          </p:cNvPr>
          <p:cNvSpPr/>
          <p:nvPr/>
        </p:nvSpPr>
        <p:spPr>
          <a:xfrm>
            <a:off x="2206935" y="263647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F5DE6D2-9542-443B-BF68-A6006AE13F89}"/>
              </a:ext>
            </a:extLst>
          </p:cNvPr>
          <p:cNvSpPr/>
          <p:nvPr/>
        </p:nvSpPr>
        <p:spPr>
          <a:xfrm rot="5400000">
            <a:off x="1397059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9850FDE-229B-4AB7-BE4F-355158516752}"/>
              </a:ext>
            </a:extLst>
          </p:cNvPr>
          <p:cNvSpPr/>
          <p:nvPr/>
        </p:nvSpPr>
        <p:spPr>
          <a:xfrm rot="5400000">
            <a:off x="1850362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85EAB00-5208-4426-AB58-F46193A4EAA3}"/>
              </a:ext>
            </a:extLst>
          </p:cNvPr>
          <p:cNvSpPr/>
          <p:nvPr/>
        </p:nvSpPr>
        <p:spPr>
          <a:xfrm rot="5400000">
            <a:off x="2307297" y="18531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F16DF3B-D7D5-4C7A-B4F6-98D9F188B398}"/>
              </a:ext>
            </a:extLst>
          </p:cNvPr>
          <p:cNvSpPr/>
          <p:nvPr/>
        </p:nvSpPr>
        <p:spPr>
          <a:xfrm rot="5400000">
            <a:off x="2761111" y="18520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6099411-7B54-4A8A-8C52-8AB4F6E30B03}"/>
              </a:ext>
            </a:extLst>
          </p:cNvPr>
          <p:cNvSpPr/>
          <p:nvPr/>
        </p:nvSpPr>
        <p:spPr>
          <a:xfrm rot="5400000">
            <a:off x="3221167" y="185102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244F199-0061-414C-93AE-9BAC88A63C29}"/>
              </a:ext>
            </a:extLst>
          </p:cNvPr>
          <p:cNvSpPr/>
          <p:nvPr/>
        </p:nvSpPr>
        <p:spPr>
          <a:xfrm rot="5400000">
            <a:off x="3674981" y="184998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A1AA38D-BEAC-49E8-ABD5-46D088918E20}"/>
              </a:ext>
            </a:extLst>
          </p:cNvPr>
          <p:cNvSpPr/>
          <p:nvPr/>
        </p:nvSpPr>
        <p:spPr>
          <a:xfrm rot="5400000">
            <a:off x="4135037" y="18489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55EE79B-5116-40F9-A3E5-1481CCEC6EEC}"/>
              </a:ext>
            </a:extLst>
          </p:cNvPr>
          <p:cNvSpPr/>
          <p:nvPr/>
        </p:nvSpPr>
        <p:spPr>
          <a:xfrm rot="5400000">
            <a:off x="4588851" y="18479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331FD23-46CA-48FB-BBD2-311ADF042743}"/>
              </a:ext>
            </a:extLst>
          </p:cNvPr>
          <p:cNvSpPr/>
          <p:nvPr/>
        </p:nvSpPr>
        <p:spPr>
          <a:xfrm rot="5400000">
            <a:off x="5048907" y="18468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/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  <a:blipFill>
                <a:blip r:embed="rId4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/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  <a:blipFill>
                <a:blip r:embed="rId5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19BDA-9D4A-486A-B876-AA131D8D8BE3}"/>
              </a:ext>
            </a:extLst>
          </p:cNvPr>
          <p:cNvSpPr/>
          <p:nvPr/>
        </p:nvSpPr>
        <p:spPr>
          <a:xfrm>
            <a:off x="3248478" y="337977"/>
            <a:ext cx="282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/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6</a:t>
                </a: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2DAB934-308A-4ADA-A88A-69FD0A791E84}"/>
              </a:ext>
            </a:extLst>
          </p:cNvPr>
          <p:cNvSpPr/>
          <p:nvPr/>
        </p:nvSpPr>
        <p:spPr>
          <a:xfrm>
            <a:off x="629868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959985-F615-4939-BA7B-AF0A86FF185C}"/>
              </a:ext>
            </a:extLst>
          </p:cNvPr>
          <p:cNvSpPr/>
          <p:nvPr/>
        </p:nvSpPr>
        <p:spPr>
          <a:xfrm>
            <a:off x="629850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E67435-F566-4CD6-B9F1-7C98CCC5FB16}"/>
              </a:ext>
            </a:extLst>
          </p:cNvPr>
          <p:cNvSpPr/>
          <p:nvPr/>
        </p:nvSpPr>
        <p:spPr>
          <a:xfrm>
            <a:off x="629850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206DB-F6A4-40CD-B3F9-43267BD1E829}"/>
              </a:ext>
            </a:extLst>
          </p:cNvPr>
          <p:cNvSpPr/>
          <p:nvPr/>
        </p:nvSpPr>
        <p:spPr>
          <a:xfrm>
            <a:off x="629850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68E11D-B496-4F80-B337-7576CE7BA512}"/>
              </a:ext>
            </a:extLst>
          </p:cNvPr>
          <p:cNvSpPr/>
          <p:nvPr/>
        </p:nvSpPr>
        <p:spPr>
          <a:xfrm>
            <a:off x="629850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AED3DB-6293-4B24-B0FA-A373E360C85A}"/>
              </a:ext>
            </a:extLst>
          </p:cNvPr>
          <p:cNvSpPr/>
          <p:nvPr/>
        </p:nvSpPr>
        <p:spPr>
          <a:xfrm>
            <a:off x="629850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4FEFE82-DFC6-4E2D-855E-4CC38A9AAD30}"/>
              </a:ext>
            </a:extLst>
          </p:cNvPr>
          <p:cNvSpPr/>
          <p:nvPr/>
        </p:nvSpPr>
        <p:spPr>
          <a:xfrm>
            <a:off x="629850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FC74A2-0E80-48BF-85EC-6FECEE6C9195}"/>
              </a:ext>
            </a:extLst>
          </p:cNvPr>
          <p:cNvSpPr/>
          <p:nvPr/>
        </p:nvSpPr>
        <p:spPr>
          <a:xfrm>
            <a:off x="629850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A5A4F1-EFDC-480E-86A4-E2843C331548}"/>
              </a:ext>
            </a:extLst>
          </p:cNvPr>
          <p:cNvSpPr/>
          <p:nvPr/>
        </p:nvSpPr>
        <p:spPr>
          <a:xfrm>
            <a:off x="629850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956B47B-020E-478C-8AA4-0365D7938E03}"/>
              </a:ext>
            </a:extLst>
          </p:cNvPr>
          <p:cNvSpPr/>
          <p:nvPr/>
        </p:nvSpPr>
        <p:spPr>
          <a:xfrm>
            <a:off x="652337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86D40B-5520-4001-8704-596D9CD4BED9}"/>
              </a:ext>
            </a:extLst>
          </p:cNvPr>
          <p:cNvSpPr/>
          <p:nvPr/>
        </p:nvSpPr>
        <p:spPr>
          <a:xfrm>
            <a:off x="652319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EBC4CC-A6DF-468B-9BAC-4EB811496ABA}"/>
              </a:ext>
            </a:extLst>
          </p:cNvPr>
          <p:cNvSpPr/>
          <p:nvPr/>
        </p:nvSpPr>
        <p:spPr>
          <a:xfrm>
            <a:off x="652319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3CF3FF-2B2D-448B-9B17-8D129C9C2601}"/>
              </a:ext>
            </a:extLst>
          </p:cNvPr>
          <p:cNvSpPr/>
          <p:nvPr/>
        </p:nvSpPr>
        <p:spPr>
          <a:xfrm>
            <a:off x="652319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BB0B4E5-1B35-44F4-92E7-514D86E00EE0}"/>
              </a:ext>
            </a:extLst>
          </p:cNvPr>
          <p:cNvSpPr/>
          <p:nvPr/>
        </p:nvSpPr>
        <p:spPr>
          <a:xfrm>
            <a:off x="652319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13AF96-948F-464B-A84B-CACD21FF4EAF}"/>
              </a:ext>
            </a:extLst>
          </p:cNvPr>
          <p:cNvSpPr/>
          <p:nvPr/>
        </p:nvSpPr>
        <p:spPr>
          <a:xfrm>
            <a:off x="652319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FD970C-646D-4F55-9790-139FEE85F681}"/>
              </a:ext>
            </a:extLst>
          </p:cNvPr>
          <p:cNvSpPr/>
          <p:nvPr/>
        </p:nvSpPr>
        <p:spPr>
          <a:xfrm>
            <a:off x="652319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C5283B-0168-49FF-83D0-8F7B4AF25C91}"/>
              </a:ext>
            </a:extLst>
          </p:cNvPr>
          <p:cNvSpPr/>
          <p:nvPr/>
        </p:nvSpPr>
        <p:spPr>
          <a:xfrm>
            <a:off x="652319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8CCB4C-6BA3-48FF-B837-6685BC20C533}"/>
              </a:ext>
            </a:extLst>
          </p:cNvPr>
          <p:cNvSpPr/>
          <p:nvPr/>
        </p:nvSpPr>
        <p:spPr>
          <a:xfrm>
            <a:off x="652319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C40303-66AD-4F2C-BBF2-9B04FF47A558}"/>
              </a:ext>
            </a:extLst>
          </p:cNvPr>
          <p:cNvSpPr/>
          <p:nvPr/>
        </p:nvSpPr>
        <p:spPr>
          <a:xfrm>
            <a:off x="6740581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0504D8-B6A5-4424-B100-934347DC0E8D}"/>
              </a:ext>
            </a:extLst>
          </p:cNvPr>
          <p:cNvSpPr/>
          <p:nvPr/>
        </p:nvSpPr>
        <p:spPr>
          <a:xfrm>
            <a:off x="6740401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69304E-CDFE-4ADB-9D25-143B9F844BC7}"/>
              </a:ext>
            </a:extLst>
          </p:cNvPr>
          <p:cNvSpPr/>
          <p:nvPr/>
        </p:nvSpPr>
        <p:spPr>
          <a:xfrm>
            <a:off x="6740400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39355C-2DB5-4E26-888E-85011AFE4E41}"/>
              </a:ext>
            </a:extLst>
          </p:cNvPr>
          <p:cNvSpPr/>
          <p:nvPr/>
        </p:nvSpPr>
        <p:spPr>
          <a:xfrm>
            <a:off x="6740399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2FF7F08-42DE-4AFD-815A-D3879D486388}"/>
              </a:ext>
            </a:extLst>
          </p:cNvPr>
          <p:cNvSpPr/>
          <p:nvPr/>
        </p:nvSpPr>
        <p:spPr>
          <a:xfrm>
            <a:off x="6740398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A7B4DF-71F9-48C8-854A-372CE0B88FAF}"/>
              </a:ext>
            </a:extLst>
          </p:cNvPr>
          <p:cNvSpPr/>
          <p:nvPr/>
        </p:nvSpPr>
        <p:spPr>
          <a:xfrm>
            <a:off x="6740397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AF3595-92D9-4D52-B9F5-547CE1523725}"/>
              </a:ext>
            </a:extLst>
          </p:cNvPr>
          <p:cNvSpPr/>
          <p:nvPr/>
        </p:nvSpPr>
        <p:spPr>
          <a:xfrm>
            <a:off x="6740396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BB07B8-1B4C-45D5-B9D2-61AA387DE749}"/>
              </a:ext>
            </a:extLst>
          </p:cNvPr>
          <p:cNvSpPr/>
          <p:nvPr/>
        </p:nvSpPr>
        <p:spPr>
          <a:xfrm>
            <a:off x="6740395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FA9826A-BE8B-4CA5-A1BF-A745B671840D}"/>
              </a:ext>
            </a:extLst>
          </p:cNvPr>
          <p:cNvSpPr/>
          <p:nvPr/>
        </p:nvSpPr>
        <p:spPr>
          <a:xfrm>
            <a:off x="6740394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B9742E5-62E0-4F97-85DE-1A1A30E572BF}"/>
              </a:ext>
            </a:extLst>
          </p:cNvPr>
          <p:cNvSpPr/>
          <p:nvPr/>
        </p:nvSpPr>
        <p:spPr>
          <a:xfrm>
            <a:off x="6957785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6BB192-BB85-44A0-94AC-C4F2EB8DB142}"/>
              </a:ext>
            </a:extLst>
          </p:cNvPr>
          <p:cNvSpPr/>
          <p:nvPr/>
        </p:nvSpPr>
        <p:spPr>
          <a:xfrm>
            <a:off x="6957605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23BF907-C6A5-48F4-8DED-E62B5D7A287B}"/>
              </a:ext>
            </a:extLst>
          </p:cNvPr>
          <p:cNvSpPr/>
          <p:nvPr/>
        </p:nvSpPr>
        <p:spPr>
          <a:xfrm>
            <a:off x="6957604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CFD1FE2-0EEC-441D-A43C-0F1A181C1E7E}"/>
              </a:ext>
            </a:extLst>
          </p:cNvPr>
          <p:cNvSpPr/>
          <p:nvPr/>
        </p:nvSpPr>
        <p:spPr>
          <a:xfrm>
            <a:off x="6957603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4973C51-92EB-404E-8E8C-E38FF2726496}"/>
              </a:ext>
            </a:extLst>
          </p:cNvPr>
          <p:cNvSpPr/>
          <p:nvPr/>
        </p:nvSpPr>
        <p:spPr>
          <a:xfrm>
            <a:off x="6957602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DD2B36A-6C0C-4260-AAC5-9212CE582F3D}"/>
              </a:ext>
            </a:extLst>
          </p:cNvPr>
          <p:cNvSpPr/>
          <p:nvPr/>
        </p:nvSpPr>
        <p:spPr>
          <a:xfrm>
            <a:off x="6957601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B31805-9F9B-448E-ADAF-176776012B00}"/>
              </a:ext>
            </a:extLst>
          </p:cNvPr>
          <p:cNvSpPr/>
          <p:nvPr/>
        </p:nvSpPr>
        <p:spPr>
          <a:xfrm>
            <a:off x="6957600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F570B9-BFFA-439D-93FC-FBBAEB6FA19F}"/>
              </a:ext>
            </a:extLst>
          </p:cNvPr>
          <p:cNvSpPr/>
          <p:nvPr/>
        </p:nvSpPr>
        <p:spPr>
          <a:xfrm>
            <a:off x="6957599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8497836-1F4B-49FA-856B-3C285DF78F03}"/>
              </a:ext>
            </a:extLst>
          </p:cNvPr>
          <p:cNvSpPr/>
          <p:nvPr/>
        </p:nvSpPr>
        <p:spPr>
          <a:xfrm>
            <a:off x="6957598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CE9DF8A-EC1B-4E21-8B42-8C613C5DAC7E}"/>
              </a:ext>
            </a:extLst>
          </p:cNvPr>
          <p:cNvSpPr/>
          <p:nvPr/>
        </p:nvSpPr>
        <p:spPr>
          <a:xfrm>
            <a:off x="7174989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5B03C82-4FA6-4A22-979A-BC3AA8C2EF63}"/>
              </a:ext>
            </a:extLst>
          </p:cNvPr>
          <p:cNvSpPr/>
          <p:nvPr/>
        </p:nvSpPr>
        <p:spPr>
          <a:xfrm>
            <a:off x="7174809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55972DA-379E-4505-AE18-189755A85475}"/>
              </a:ext>
            </a:extLst>
          </p:cNvPr>
          <p:cNvSpPr/>
          <p:nvPr/>
        </p:nvSpPr>
        <p:spPr>
          <a:xfrm>
            <a:off x="7174808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11D57D0-61A7-40AB-881C-3CFD1513B1C5}"/>
              </a:ext>
            </a:extLst>
          </p:cNvPr>
          <p:cNvSpPr/>
          <p:nvPr/>
        </p:nvSpPr>
        <p:spPr>
          <a:xfrm>
            <a:off x="7174807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2CEDB95-E57C-486F-9B4A-CEF48AE231D7}"/>
              </a:ext>
            </a:extLst>
          </p:cNvPr>
          <p:cNvSpPr/>
          <p:nvPr/>
        </p:nvSpPr>
        <p:spPr>
          <a:xfrm>
            <a:off x="7174806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F76E1DE-3D1C-4BA2-924C-827775093B7B}"/>
              </a:ext>
            </a:extLst>
          </p:cNvPr>
          <p:cNvSpPr/>
          <p:nvPr/>
        </p:nvSpPr>
        <p:spPr>
          <a:xfrm>
            <a:off x="7174805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89F7F27-4AC6-432F-A1D5-3FC9CF34B208}"/>
              </a:ext>
            </a:extLst>
          </p:cNvPr>
          <p:cNvSpPr/>
          <p:nvPr/>
        </p:nvSpPr>
        <p:spPr>
          <a:xfrm>
            <a:off x="7174804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1E2030A-82D4-4002-A9BA-B3CE3DD3A04E}"/>
              </a:ext>
            </a:extLst>
          </p:cNvPr>
          <p:cNvSpPr/>
          <p:nvPr/>
        </p:nvSpPr>
        <p:spPr>
          <a:xfrm>
            <a:off x="7174803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C3E69C-C20D-483C-B1B5-B33651D02D3D}"/>
              </a:ext>
            </a:extLst>
          </p:cNvPr>
          <p:cNvSpPr/>
          <p:nvPr/>
        </p:nvSpPr>
        <p:spPr>
          <a:xfrm>
            <a:off x="7174802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45FE40-FF63-4D91-9641-3EAF7CEAC95F}"/>
              </a:ext>
            </a:extLst>
          </p:cNvPr>
          <p:cNvSpPr/>
          <p:nvPr/>
        </p:nvSpPr>
        <p:spPr>
          <a:xfrm>
            <a:off x="1045194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D9BCA7-D479-4048-B205-04707C40121D}"/>
              </a:ext>
            </a:extLst>
          </p:cNvPr>
          <p:cNvSpPr/>
          <p:nvPr/>
        </p:nvSpPr>
        <p:spPr>
          <a:xfrm>
            <a:off x="1261233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CBEED3E-8190-42FD-BCDA-BAEFC6EB1595}"/>
              </a:ext>
            </a:extLst>
          </p:cNvPr>
          <p:cNvSpPr/>
          <p:nvPr/>
        </p:nvSpPr>
        <p:spPr>
          <a:xfrm>
            <a:off x="1477272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80F9640-A63A-4CC5-B11A-3F47736356B4}"/>
              </a:ext>
            </a:extLst>
          </p:cNvPr>
          <p:cNvSpPr/>
          <p:nvPr/>
        </p:nvSpPr>
        <p:spPr>
          <a:xfrm>
            <a:off x="1693311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E99EBB-FB84-4A0A-86EE-1CA48BEF2122}"/>
              </a:ext>
            </a:extLst>
          </p:cNvPr>
          <p:cNvSpPr/>
          <p:nvPr/>
        </p:nvSpPr>
        <p:spPr>
          <a:xfrm>
            <a:off x="1909350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188DC7A-F5BD-4DD3-8DF3-6595271E9DF0}"/>
              </a:ext>
            </a:extLst>
          </p:cNvPr>
          <p:cNvSpPr/>
          <p:nvPr/>
        </p:nvSpPr>
        <p:spPr>
          <a:xfrm>
            <a:off x="2125389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/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F0611C3-7ACB-40E8-8682-817AD73075D9}"/>
              </a:ext>
            </a:extLst>
          </p:cNvPr>
          <p:cNvSpPr/>
          <p:nvPr/>
        </p:nvSpPr>
        <p:spPr>
          <a:xfrm>
            <a:off x="1021425" y="665716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57B0416-59CD-4F52-9062-958DF257346E}"/>
              </a:ext>
            </a:extLst>
          </p:cNvPr>
          <p:cNvSpPr/>
          <p:nvPr/>
        </p:nvSpPr>
        <p:spPr>
          <a:xfrm>
            <a:off x="1455833" y="66394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243098B-4DA1-4057-AA3E-7D80CBF7E4FE}"/>
              </a:ext>
            </a:extLst>
          </p:cNvPr>
          <p:cNvSpPr/>
          <p:nvPr/>
        </p:nvSpPr>
        <p:spPr>
          <a:xfrm>
            <a:off x="1889418" y="66213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77E21C4-5493-4FD2-8A97-E96E65E80516}"/>
              </a:ext>
            </a:extLst>
          </p:cNvPr>
          <p:cNvSpPr/>
          <p:nvPr/>
        </p:nvSpPr>
        <p:spPr>
          <a:xfrm>
            <a:off x="1045194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5885072-16D9-4609-A72B-2AAC0F2B729E}"/>
              </a:ext>
            </a:extLst>
          </p:cNvPr>
          <p:cNvSpPr/>
          <p:nvPr/>
        </p:nvSpPr>
        <p:spPr>
          <a:xfrm>
            <a:off x="1261233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76AC1AB-12EC-4E31-A0C3-40E53BCE397A}"/>
              </a:ext>
            </a:extLst>
          </p:cNvPr>
          <p:cNvSpPr/>
          <p:nvPr/>
        </p:nvSpPr>
        <p:spPr>
          <a:xfrm>
            <a:off x="1477272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437817A-57E5-4078-8176-A031CF7861CD}"/>
              </a:ext>
            </a:extLst>
          </p:cNvPr>
          <p:cNvSpPr/>
          <p:nvPr/>
        </p:nvSpPr>
        <p:spPr>
          <a:xfrm>
            <a:off x="1693311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063F98-9365-4BFA-ABDE-D2621AFC52E1}"/>
              </a:ext>
            </a:extLst>
          </p:cNvPr>
          <p:cNvSpPr/>
          <p:nvPr/>
        </p:nvSpPr>
        <p:spPr>
          <a:xfrm>
            <a:off x="1909350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B41937-0499-4714-A080-C7BB5C67B0FE}"/>
              </a:ext>
            </a:extLst>
          </p:cNvPr>
          <p:cNvSpPr/>
          <p:nvPr/>
        </p:nvSpPr>
        <p:spPr>
          <a:xfrm>
            <a:off x="2125389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FC75E8C-D0A2-482B-880C-430E35DDD91C}"/>
              </a:ext>
            </a:extLst>
          </p:cNvPr>
          <p:cNvSpPr/>
          <p:nvPr/>
        </p:nvSpPr>
        <p:spPr>
          <a:xfrm>
            <a:off x="1045194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711F7D4-F83D-4AE6-B5A7-58000BB56341}"/>
              </a:ext>
            </a:extLst>
          </p:cNvPr>
          <p:cNvSpPr/>
          <p:nvPr/>
        </p:nvSpPr>
        <p:spPr>
          <a:xfrm>
            <a:off x="1261233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290E792-E8E2-4982-9A78-0022CF73AB0B}"/>
              </a:ext>
            </a:extLst>
          </p:cNvPr>
          <p:cNvSpPr/>
          <p:nvPr/>
        </p:nvSpPr>
        <p:spPr>
          <a:xfrm>
            <a:off x="1477272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A28AB39-9A47-48ED-8BC2-C259FF3CBAED}"/>
              </a:ext>
            </a:extLst>
          </p:cNvPr>
          <p:cNvSpPr/>
          <p:nvPr/>
        </p:nvSpPr>
        <p:spPr>
          <a:xfrm>
            <a:off x="1693311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A938706-2295-410D-9051-31B52069E3A4}"/>
              </a:ext>
            </a:extLst>
          </p:cNvPr>
          <p:cNvSpPr/>
          <p:nvPr/>
        </p:nvSpPr>
        <p:spPr>
          <a:xfrm>
            <a:off x="1909350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D7C1C34-34FC-44C3-A5AC-9803E95EADCE}"/>
              </a:ext>
            </a:extLst>
          </p:cNvPr>
          <p:cNvSpPr/>
          <p:nvPr/>
        </p:nvSpPr>
        <p:spPr>
          <a:xfrm>
            <a:off x="2125389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C1697DF-89B4-4778-B40A-071D9B7C0E5D}"/>
              </a:ext>
            </a:extLst>
          </p:cNvPr>
          <p:cNvSpPr/>
          <p:nvPr/>
        </p:nvSpPr>
        <p:spPr>
          <a:xfrm>
            <a:off x="1045194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A72BB51-7C5E-43B0-BF16-EC99160C3548}"/>
              </a:ext>
            </a:extLst>
          </p:cNvPr>
          <p:cNvSpPr/>
          <p:nvPr/>
        </p:nvSpPr>
        <p:spPr>
          <a:xfrm>
            <a:off x="1261233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51E9820-E4D9-496D-B54A-912068B8D99A}"/>
              </a:ext>
            </a:extLst>
          </p:cNvPr>
          <p:cNvSpPr/>
          <p:nvPr/>
        </p:nvSpPr>
        <p:spPr>
          <a:xfrm>
            <a:off x="1477272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AA8006-F873-42EF-A37E-E71A01F052BF}"/>
              </a:ext>
            </a:extLst>
          </p:cNvPr>
          <p:cNvSpPr/>
          <p:nvPr/>
        </p:nvSpPr>
        <p:spPr>
          <a:xfrm>
            <a:off x="1693311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F7E944B-462C-46FD-B141-6A55BBE5E2E3}"/>
              </a:ext>
            </a:extLst>
          </p:cNvPr>
          <p:cNvSpPr/>
          <p:nvPr/>
        </p:nvSpPr>
        <p:spPr>
          <a:xfrm>
            <a:off x="1909350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8D0BC3-FF4D-496B-900A-21D20188827B}"/>
              </a:ext>
            </a:extLst>
          </p:cNvPr>
          <p:cNvSpPr/>
          <p:nvPr/>
        </p:nvSpPr>
        <p:spPr>
          <a:xfrm>
            <a:off x="2125389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A0F7ADA-BF6B-43FC-86C5-15139B62C4D6}"/>
              </a:ext>
            </a:extLst>
          </p:cNvPr>
          <p:cNvSpPr/>
          <p:nvPr/>
        </p:nvSpPr>
        <p:spPr>
          <a:xfrm>
            <a:off x="1045194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9976E5B-E29C-4B9A-A918-16BA51FD1960}"/>
              </a:ext>
            </a:extLst>
          </p:cNvPr>
          <p:cNvSpPr/>
          <p:nvPr/>
        </p:nvSpPr>
        <p:spPr>
          <a:xfrm>
            <a:off x="1261233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4752B7D-07E3-4479-9E81-F29996AE1596}"/>
              </a:ext>
            </a:extLst>
          </p:cNvPr>
          <p:cNvSpPr/>
          <p:nvPr/>
        </p:nvSpPr>
        <p:spPr>
          <a:xfrm>
            <a:off x="1477272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A7D09BC-354D-42BC-AAB8-02509D5B7726}"/>
              </a:ext>
            </a:extLst>
          </p:cNvPr>
          <p:cNvSpPr/>
          <p:nvPr/>
        </p:nvSpPr>
        <p:spPr>
          <a:xfrm>
            <a:off x="1693311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BB9FB86-F3E1-4812-B4C3-A60C1D885628}"/>
              </a:ext>
            </a:extLst>
          </p:cNvPr>
          <p:cNvSpPr/>
          <p:nvPr/>
        </p:nvSpPr>
        <p:spPr>
          <a:xfrm>
            <a:off x="1909350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85A922-54B1-4C05-ACB9-F7C055DD90B3}"/>
              </a:ext>
            </a:extLst>
          </p:cNvPr>
          <p:cNvSpPr/>
          <p:nvPr/>
        </p:nvSpPr>
        <p:spPr>
          <a:xfrm>
            <a:off x="2125389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12C79C4-A965-45DB-9509-21728B2BCE6E}"/>
              </a:ext>
            </a:extLst>
          </p:cNvPr>
          <p:cNvSpPr/>
          <p:nvPr/>
        </p:nvSpPr>
        <p:spPr>
          <a:xfrm>
            <a:off x="1045194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3FC38A2-D808-41A4-9E05-5B0E7E4A3443}"/>
              </a:ext>
            </a:extLst>
          </p:cNvPr>
          <p:cNvSpPr/>
          <p:nvPr/>
        </p:nvSpPr>
        <p:spPr>
          <a:xfrm>
            <a:off x="1261233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03BA0E6-4654-47A6-B89F-76EEE2D33722}"/>
              </a:ext>
            </a:extLst>
          </p:cNvPr>
          <p:cNvSpPr/>
          <p:nvPr/>
        </p:nvSpPr>
        <p:spPr>
          <a:xfrm>
            <a:off x="1477272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5607512-2A9E-47E4-AEE8-61D31FA12984}"/>
              </a:ext>
            </a:extLst>
          </p:cNvPr>
          <p:cNvSpPr/>
          <p:nvPr/>
        </p:nvSpPr>
        <p:spPr>
          <a:xfrm>
            <a:off x="1693311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225DE08-EC43-4B46-B016-2E850FF1CEE7}"/>
              </a:ext>
            </a:extLst>
          </p:cNvPr>
          <p:cNvSpPr/>
          <p:nvPr/>
        </p:nvSpPr>
        <p:spPr>
          <a:xfrm>
            <a:off x="1909350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BEA194F-88CF-4373-9C6B-A0738CFA4B14}"/>
              </a:ext>
            </a:extLst>
          </p:cNvPr>
          <p:cNvSpPr/>
          <p:nvPr/>
        </p:nvSpPr>
        <p:spPr>
          <a:xfrm>
            <a:off x="2125389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8AEB633-B366-429B-8E74-3F6F1EAFAD84}"/>
              </a:ext>
            </a:extLst>
          </p:cNvPr>
          <p:cNvSpPr/>
          <p:nvPr/>
        </p:nvSpPr>
        <p:spPr>
          <a:xfrm>
            <a:off x="1045194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8712488-7A91-405A-A4E4-6D2EEB7EBFFA}"/>
              </a:ext>
            </a:extLst>
          </p:cNvPr>
          <p:cNvSpPr/>
          <p:nvPr/>
        </p:nvSpPr>
        <p:spPr>
          <a:xfrm>
            <a:off x="1261233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5889965-7904-4BBC-A312-6B0C468546F0}"/>
              </a:ext>
            </a:extLst>
          </p:cNvPr>
          <p:cNvSpPr/>
          <p:nvPr/>
        </p:nvSpPr>
        <p:spPr>
          <a:xfrm>
            <a:off x="1477272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8EF83C9-E556-42DA-932C-D9AFDC5408E6}"/>
              </a:ext>
            </a:extLst>
          </p:cNvPr>
          <p:cNvSpPr/>
          <p:nvPr/>
        </p:nvSpPr>
        <p:spPr>
          <a:xfrm>
            <a:off x="1693311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D5DD162-F755-4CF1-A6CD-2E7F4F49ECBC}"/>
              </a:ext>
            </a:extLst>
          </p:cNvPr>
          <p:cNvSpPr/>
          <p:nvPr/>
        </p:nvSpPr>
        <p:spPr>
          <a:xfrm>
            <a:off x="1909350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4E09CB0-EFAF-4C6A-B2CC-12C27D5C92D3}"/>
              </a:ext>
            </a:extLst>
          </p:cNvPr>
          <p:cNvSpPr/>
          <p:nvPr/>
        </p:nvSpPr>
        <p:spPr>
          <a:xfrm>
            <a:off x="2125389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FF67049-F487-430A-BAE2-4EEF3A747314}"/>
              </a:ext>
            </a:extLst>
          </p:cNvPr>
          <p:cNvSpPr/>
          <p:nvPr/>
        </p:nvSpPr>
        <p:spPr>
          <a:xfrm>
            <a:off x="1045194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AE5E764-3079-4585-B98F-27EB75D01A62}"/>
              </a:ext>
            </a:extLst>
          </p:cNvPr>
          <p:cNvSpPr/>
          <p:nvPr/>
        </p:nvSpPr>
        <p:spPr>
          <a:xfrm>
            <a:off x="1261233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74574E8-F886-47D0-80D3-134741906172}"/>
              </a:ext>
            </a:extLst>
          </p:cNvPr>
          <p:cNvSpPr/>
          <p:nvPr/>
        </p:nvSpPr>
        <p:spPr>
          <a:xfrm>
            <a:off x="1477272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F69554-54C0-46E4-B370-2C4AE54DFC95}"/>
              </a:ext>
            </a:extLst>
          </p:cNvPr>
          <p:cNvSpPr/>
          <p:nvPr/>
        </p:nvSpPr>
        <p:spPr>
          <a:xfrm>
            <a:off x="1693311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4A388F1-C2B1-493F-9935-A5D7D4B7BCD4}"/>
              </a:ext>
            </a:extLst>
          </p:cNvPr>
          <p:cNvSpPr/>
          <p:nvPr/>
        </p:nvSpPr>
        <p:spPr>
          <a:xfrm>
            <a:off x="1909350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A0EB200-2EE7-4C7D-BA22-B2EC631C73CA}"/>
              </a:ext>
            </a:extLst>
          </p:cNvPr>
          <p:cNvSpPr/>
          <p:nvPr/>
        </p:nvSpPr>
        <p:spPr>
          <a:xfrm>
            <a:off x="2125389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790CA25-2469-42DE-917B-7A8129EDA317}"/>
              </a:ext>
            </a:extLst>
          </p:cNvPr>
          <p:cNvSpPr/>
          <p:nvPr/>
        </p:nvSpPr>
        <p:spPr>
          <a:xfrm>
            <a:off x="1045194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145263F-817B-4545-A3F4-CED2F720400B}"/>
              </a:ext>
            </a:extLst>
          </p:cNvPr>
          <p:cNvSpPr/>
          <p:nvPr/>
        </p:nvSpPr>
        <p:spPr>
          <a:xfrm>
            <a:off x="1261233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17CA1B4-6B5D-4873-8E65-180B87331317}"/>
              </a:ext>
            </a:extLst>
          </p:cNvPr>
          <p:cNvSpPr/>
          <p:nvPr/>
        </p:nvSpPr>
        <p:spPr>
          <a:xfrm>
            <a:off x="1477272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E4FE286-D51B-4E35-8D8D-394BB00FBA86}"/>
              </a:ext>
            </a:extLst>
          </p:cNvPr>
          <p:cNvSpPr/>
          <p:nvPr/>
        </p:nvSpPr>
        <p:spPr>
          <a:xfrm>
            <a:off x="1693311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6CD5434-CFC2-469C-B156-9496BF96C541}"/>
              </a:ext>
            </a:extLst>
          </p:cNvPr>
          <p:cNvSpPr/>
          <p:nvPr/>
        </p:nvSpPr>
        <p:spPr>
          <a:xfrm>
            <a:off x="1909350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02B7C19-14BC-4237-A88C-C9B6B3B1C4AD}"/>
              </a:ext>
            </a:extLst>
          </p:cNvPr>
          <p:cNvSpPr/>
          <p:nvPr/>
        </p:nvSpPr>
        <p:spPr>
          <a:xfrm>
            <a:off x="2125389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9B6922C-7D1C-4168-B80F-A290FEDD4E2F}"/>
              </a:ext>
            </a:extLst>
          </p:cNvPr>
          <p:cNvSpPr/>
          <p:nvPr/>
        </p:nvSpPr>
        <p:spPr>
          <a:xfrm>
            <a:off x="6687261" y="3454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CC688CB-A656-4313-8BD6-6EA89D137761}"/>
              </a:ext>
            </a:extLst>
          </p:cNvPr>
          <p:cNvSpPr/>
          <p:nvPr/>
        </p:nvSpPr>
        <p:spPr>
          <a:xfrm>
            <a:off x="7416109" y="1321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C9E95C6-3228-4BC6-8D10-A4A4893374D4}"/>
              </a:ext>
            </a:extLst>
          </p:cNvPr>
          <p:cNvSpPr/>
          <p:nvPr/>
        </p:nvSpPr>
        <p:spPr>
          <a:xfrm>
            <a:off x="1535394" y="3054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BEB6793-9010-4133-BDF2-34DA70FBBD66}"/>
              </a:ext>
            </a:extLst>
          </p:cNvPr>
          <p:cNvSpPr/>
          <p:nvPr/>
        </p:nvSpPr>
        <p:spPr>
          <a:xfrm>
            <a:off x="667512" y="13377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0AA93A9-706B-4ABD-B8D4-DBDE20CA7BDD}"/>
              </a:ext>
            </a:extLst>
          </p:cNvPr>
          <p:cNvSpPr/>
          <p:nvPr/>
        </p:nvSpPr>
        <p:spPr>
          <a:xfrm>
            <a:off x="3883025" y="1639788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F6CF344-E861-43FF-804A-7489E4B60E7F}"/>
              </a:ext>
            </a:extLst>
          </p:cNvPr>
          <p:cNvSpPr/>
          <p:nvPr/>
        </p:nvSpPr>
        <p:spPr>
          <a:xfrm>
            <a:off x="93753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BE266BC-9ED8-4F1F-B89B-DCDDB8300018}"/>
              </a:ext>
            </a:extLst>
          </p:cNvPr>
          <p:cNvSpPr/>
          <p:nvPr/>
        </p:nvSpPr>
        <p:spPr>
          <a:xfrm>
            <a:off x="112908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4546E08-BA09-4309-8F6E-E8996BBC39C6}"/>
              </a:ext>
            </a:extLst>
          </p:cNvPr>
          <p:cNvSpPr/>
          <p:nvPr/>
        </p:nvSpPr>
        <p:spPr>
          <a:xfrm>
            <a:off x="132063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6A13B6B-AFC9-4B56-8653-6BE7E3E7B8C6}"/>
              </a:ext>
            </a:extLst>
          </p:cNvPr>
          <p:cNvSpPr/>
          <p:nvPr/>
        </p:nvSpPr>
        <p:spPr>
          <a:xfrm>
            <a:off x="151217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B2C7D84-5F61-4C40-9972-A22D56F297CA}"/>
              </a:ext>
            </a:extLst>
          </p:cNvPr>
          <p:cNvSpPr/>
          <p:nvPr/>
        </p:nvSpPr>
        <p:spPr>
          <a:xfrm>
            <a:off x="1703727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3CD4672-5B7A-4DC0-88FC-25D04CB111D9}"/>
              </a:ext>
            </a:extLst>
          </p:cNvPr>
          <p:cNvSpPr/>
          <p:nvPr/>
        </p:nvSpPr>
        <p:spPr>
          <a:xfrm>
            <a:off x="189527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C163B8F-C136-4688-A038-F672AF0F2236}"/>
              </a:ext>
            </a:extLst>
          </p:cNvPr>
          <p:cNvSpPr/>
          <p:nvPr/>
        </p:nvSpPr>
        <p:spPr>
          <a:xfrm>
            <a:off x="208682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502BFE2-51EB-4614-BBAD-FE54F90B7DA3}"/>
              </a:ext>
            </a:extLst>
          </p:cNvPr>
          <p:cNvSpPr/>
          <p:nvPr/>
        </p:nvSpPr>
        <p:spPr>
          <a:xfrm>
            <a:off x="227837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12E8EA-F754-4927-8570-9CF4324BF35F}"/>
              </a:ext>
            </a:extLst>
          </p:cNvPr>
          <p:cNvSpPr/>
          <p:nvPr/>
        </p:nvSpPr>
        <p:spPr>
          <a:xfrm>
            <a:off x="246991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25579E0-1ED6-4112-9232-E85E5A8F3B0B}"/>
              </a:ext>
            </a:extLst>
          </p:cNvPr>
          <p:cNvSpPr/>
          <p:nvPr/>
        </p:nvSpPr>
        <p:spPr>
          <a:xfrm>
            <a:off x="93753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A5304AB-6043-4270-9705-057BC94AFAAF}"/>
              </a:ext>
            </a:extLst>
          </p:cNvPr>
          <p:cNvSpPr/>
          <p:nvPr/>
        </p:nvSpPr>
        <p:spPr>
          <a:xfrm>
            <a:off x="112908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6A23852-9438-49DC-B031-BB49BB098E99}"/>
              </a:ext>
            </a:extLst>
          </p:cNvPr>
          <p:cNvSpPr/>
          <p:nvPr/>
        </p:nvSpPr>
        <p:spPr>
          <a:xfrm>
            <a:off x="132063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45F6FD5-4E2D-4F52-B2CF-6160EAF22E97}"/>
              </a:ext>
            </a:extLst>
          </p:cNvPr>
          <p:cNvSpPr/>
          <p:nvPr/>
        </p:nvSpPr>
        <p:spPr>
          <a:xfrm>
            <a:off x="151217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E522E6E-6938-4249-950F-6B8A9AD8BC84}"/>
              </a:ext>
            </a:extLst>
          </p:cNvPr>
          <p:cNvSpPr/>
          <p:nvPr/>
        </p:nvSpPr>
        <p:spPr>
          <a:xfrm>
            <a:off x="1703727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9F2970A-3789-4660-B291-E3A98C20D8EB}"/>
              </a:ext>
            </a:extLst>
          </p:cNvPr>
          <p:cNvSpPr/>
          <p:nvPr/>
        </p:nvSpPr>
        <p:spPr>
          <a:xfrm>
            <a:off x="189527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A373B41-F1F5-4A33-A22E-17E40C6F8DFD}"/>
              </a:ext>
            </a:extLst>
          </p:cNvPr>
          <p:cNvSpPr/>
          <p:nvPr/>
        </p:nvSpPr>
        <p:spPr>
          <a:xfrm>
            <a:off x="208682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94F4FC28-21A4-4E3A-A9B2-702CA0B83B25}"/>
              </a:ext>
            </a:extLst>
          </p:cNvPr>
          <p:cNvSpPr/>
          <p:nvPr/>
        </p:nvSpPr>
        <p:spPr>
          <a:xfrm>
            <a:off x="227837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AC291EB-433C-466D-B0D9-2992340EF7A6}"/>
              </a:ext>
            </a:extLst>
          </p:cNvPr>
          <p:cNvSpPr/>
          <p:nvPr/>
        </p:nvSpPr>
        <p:spPr>
          <a:xfrm>
            <a:off x="246991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F9B9676-7E9C-45D9-B5A7-EEAD652C1857}"/>
              </a:ext>
            </a:extLst>
          </p:cNvPr>
          <p:cNvSpPr/>
          <p:nvPr/>
        </p:nvSpPr>
        <p:spPr>
          <a:xfrm>
            <a:off x="93753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9CFCBD7-3DDE-47A0-9FF7-2935DB7E17F2}"/>
              </a:ext>
            </a:extLst>
          </p:cNvPr>
          <p:cNvSpPr/>
          <p:nvPr/>
        </p:nvSpPr>
        <p:spPr>
          <a:xfrm>
            <a:off x="112908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06A6549-DA8E-4D20-92D5-2E03E9428415}"/>
              </a:ext>
            </a:extLst>
          </p:cNvPr>
          <p:cNvSpPr/>
          <p:nvPr/>
        </p:nvSpPr>
        <p:spPr>
          <a:xfrm>
            <a:off x="132063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4682991-307D-4B78-8258-AC8AEC90D91E}"/>
              </a:ext>
            </a:extLst>
          </p:cNvPr>
          <p:cNvSpPr/>
          <p:nvPr/>
        </p:nvSpPr>
        <p:spPr>
          <a:xfrm>
            <a:off x="151217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EF8737C-41F5-4FB2-BEA5-42DC59A086DC}"/>
              </a:ext>
            </a:extLst>
          </p:cNvPr>
          <p:cNvSpPr/>
          <p:nvPr/>
        </p:nvSpPr>
        <p:spPr>
          <a:xfrm>
            <a:off x="1703727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B626591-F4DC-472B-BC5B-283D25F456A7}"/>
              </a:ext>
            </a:extLst>
          </p:cNvPr>
          <p:cNvSpPr/>
          <p:nvPr/>
        </p:nvSpPr>
        <p:spPr>
          <a:xfrm>
            <a:off x="189527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A928862-D381-4785-BF72-BCE12873DAC4}"/>
              </a:ext>
            </a:extLst>
          </p:cNvPr>
          <p:cNvSpPr/>
          <p:nvPr/>
        </p:nvSpPr>
        <p:spPr>
          <a:xfrm>
            <a:off x="208682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FDBA2FC-642A-474A-B215-1BEE2F6CDD83}"/>
              </a:ext>
            </a:extLst>
          </p:cNvPr>
          <p:cNvSpPr/>
          <p:nvPr/>
        </p:nvSpPr>
        <p:spPr>
          <a:xfrm>
            <a:off x="227837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14BF1635-FC68-42E3-9EF9-8421B7B58D60}"/>
              </a:ext>
            </a:extLst>
          </p:cNvPr>
          <p:cNvSpPr/>
          <p:nvPr/>
        </p:nvSpPr>
        <p:spPr>
          <a:xfrm>
            <a:off x="246991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2A75590F-DB2C-4410-B989-050D2EEC2E6B}"/>
              </a:ext>
            </a:extLst>
          </p:cNvPr>
          <p:cNvSpPr/>
          <p:nvPr/>
        </p:nvSpPr>
        <p:spPr>
          <a:xfrm>
            <a:off x="6189519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FC28E21-82C0-4046-94B4-E74186FF01A8}"/>
              </a:ext>
            </a:extLst>
          </p:cNvPr>
          <p:cNvSpPr/>
          <p:nvPr/>
        </p:nvSpPr>
        <p:spPr>
          <a:xfrm>
            <a:off x="6381067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4281432-91D9-4984-A2CA-12B50962913D}"/>
              </a:ext>
            </a:extLst>
          </p:cNvPr>
          <p:cNvSpPr/>
          <p:nvPr/>
        </p:nvSpPr>
        <p:spPr>
          <a:xfrm>
            <a:off x="6572615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37F08974-436A-4134-B353-2CB5AEB5142A}"/>
              </a:ext>
            </a:extLst>
          </p:cNvPr>
          <p:cNvSpPr/>
          <p:nvPr/>
        </p:nvSpPr>
        <p:spPr>
          <a:xfrm>
            <a:off x="6155033" y="2788051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F245FCA-248C-437E-8757-E8D3B2914C39}"/>
              </a:ext>
            </a:extLst>
          </p:cNvPr>
          <p:cNvSpPr/>
          <p:nvPr/>
        </p:nvSpPr>
        <p:spPr>
          <a:xfrm>
            <a:off x="635849" y="30033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5838289-4A81-4191-8951-039502C66C80}"/>
              </a:ext>
            </a:extLst>
          </p:cNvPr>
          <p:cNvSpPr/>
          <p:nvPr/>
        </p:nvSpPr>
        <p:spPr>
          <a:xfrm>
            <a:off x="1687849" y="25715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4C0D769C-CFB3-4F33-A997-3126E3768D15}"/>
              </a:ext>
            </a:extLst>
          </p:cNvPr>
          <p:cNvSpPr/>
          <p:nvPr/>
        </p:nvSpPr>
        <p:spPr>
          <a:xfrm>
            <a:off x="6807543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E374F48-DB07-425D-B205-B8B218990DC4}"/>
              </a:ext>
            </a:extLst>
          </p:cNvPr>
          <p:cNvSpPr/>
          <p:nvPr/>
        </p:nvSpPr>
        <p:spPr>
          <a:xfrm>
            <a:off x="6999091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507B032-C2A8-42CC-9D86-581ED48CBF78}"/>
              </a:ext>
            </a:extLst>
          </p:cNvPr>
          <p:cNvSpPr/>
          <p:nvPr/>
        </p:nvSpPr>
        <p:spPr>
          <a:xfrm>
            <a:off x="7190639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DB262169-DB12-43C8-B72F-3B3CD9EC740D}"/>
              </a:ext>
            </a:extLst>
          </p:cNvPr>
          <p:cNvSpPr/>
          <p:nvPr/>
        </p:nvSpPr>
        <p:spPr>
          <a:xfrm>
            <a:off x="6773057" y="2790698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6A971C3-52DE-4FE8-9090-1B580E7D2F16}"/>
              </a:ext>
            </a:extLst>
          </p:cNvPr>
          <p:cNvSpPr/>
          <p:nvPr/>
        </p:nvSpPr>
        <p:spPr>
          <a:xfrm>
            <a:off x="7425567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832A7E6-EE24-44A8-A7BA-32ABB1E2D6F9}"/>
              </a:ext>
            </a:extLst>
          </p:cNvPr>
          <p:cNvSpPr/>
          <p:nvPr/>
        </p:nvSpPr>
        <p:spPr>
          <a:xfrm>
            <a:off x="7617115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F8ECEF0-19EF-4E87-9F57-A6DB5C120DA2}"/>
              </a:ext>
            </a:extLst>
          </p:cNvPr>
          <p:cNvSpPr/>
          <p:nvPr/>
        </p:nvSpPr>
        <p:spPr>
          <a:xfrm>
            <a:off x="7808663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716EF63-0584-46ED-97BE-ACFB0985C844}"/>
              </a:ext>
            </a:extLst>
          </p:cNvPr>
          <p:cNvSpPr/>
          <p:nvPr/>
        </p:nvSpPr>
        <p:spPr>
          <a:xfrm>
            <a:off x="7391081" y="2793345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/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  <a:blipFill>
                <a:blip r:embed="rId4"/>
                <a:stretch>
                  <a:fillRect l="-7377" t="-8197" r="-57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id="{DF8D7E1B-D7D5-48D0-86C1-70C110D8B6B1}"/>
              </a:ext>
            </a:extLst>
          </p:cNvPr>
          <p:cNvSpPr/>
          <p:nvPr/>
        </p:nvSpPr>
        <p:spPr>
          <a:xfrm>
            <a:off x="6189519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36DCE7E-88C1-4212-A397-84017969E848}"/>
              </a:ext>
            </a:extLst>
          </p:cNvPr>
          <p:cNvSpPr/>
          <p:nvPr/>
        </p:nvSpPr>
        <p:spPr>
          <a:xfrm>
            <a:off x="6381067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7AFDF16-DE6B-4497-933F-ADEC8DCB0DBB}"/>
              </a:ext>
            </a:extLst>
          </p:cNvPr>
          <p:cNvSpPr/>
          <p:nvPr/>
        </p:nvSpPr>
        <p:spPr>
          <a:xfrm>
            <a:off x="6572615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EAC6170-86C5-4A95-840D-445A4B31F7CD}"/>
              </a:ext>
            </a:extLst>
          </p:cNvPr>
          <p:cNvSpPr/>
          <p:nvPr/>
        </p:nvSpPr>
        <p:spPr>
          <a:xfrm>
            <a:off x="6807543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4FC84BC-4393-4C8D-ADF3-CFE630A05360}"/>
              </a:ext>
            </a:extLst>
          </p:cNvPr>
          <p:cNvSpPr/>
          <p:nvPr/>
        </p:nvSpPr>
        <p:spPr>
          <a:xfrm>
            <a:off x="6999091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1005192-895E-4C74-863C-B5A860307DF1}"/>
              </a:ext>
            </a:extLst>
          </p:cNvPr>
          <p:cNvSpPr/>
          <p:nvPr/>
        </p:nvSpPr>
        <p:spPr>
          <a:xfrm>
            <a:off x="7190639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397A2199-60DA-48C8-BFA7-7597C130B46F}"/>
              </a:ext>
            </a:extLst>
          </p:cNvPr>
          <p:cNvSpPr/>
          <p:nvPr/>
        </p:nvSpPr>
        <p:spPr>
          <a:xfrm>
            <a:off x="7425567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E6021235-3CD1-4334-9FE3-22B7E5B872AC}"/>
              </a:ext>
            </a:extLst>
          </p:cNvPr>
          <p:cNvSpPr/>
          <p:nvPr/>
        </p:nvSpPr>
        <p:spPr>
          <a:xfrm>
            <a:off x="7617115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07C7A2A-3CAC-459B-81CF-592499982350}"/>
              </a:ext>
            </a:extLst>
          </p:cNvPr>
          <p:cNvSpPr/>
          <p:nvPr/>
        </p:nvSpPr>
        <p:spPr>
          <a:xfrm>
            <a:off x="7808663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1A07543-6163-462A-939C-650F8317FDEE}"/>
              </a:ext>
            </a:extLst>
          </p:cNvPr>
          <p:cNvSpPr/>
          <p:nvPr/>
        </p:nvSpPr>
        <p:spPr>
          <a:xfrm>
            <a:off x="6189519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5F524B91-7F33-431D-87A9-088334E1AA26}"/>
              </a:ext>
            </a:extLst>
          </p:cNvPr>
          <p:cNvSpPr/>
          <p:nvPr/>
        </p:nvSpPr>
        <p:spPr>
          <a:xfrm>
            <a:off x="6381067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D2567EB-0C61-480E-AA8A-E5FFC020215F}"/>
              </a:ext>
            </a:extLst>
          </p:cNvPr>
          <p:cNvSpPr/>
          <p:nvPr/>
        </p:nvSpPr>
        <p:spPr>
          <a:xfrm>
            <a:off x="6572615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911D0424-9DFC-4713-A928-BCD8C197B4CC}"/>
              </a:ext>
            </a:extLst>
          </p:cNvPr>
          <p:cNvSpPr/>
          <p:nvPr/>
        </p:nvSpPr>
        <p:spPr>
          <a:xfrm>
            <a:off x="6807543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650C5052-152B-4453-ACE1-3CE3EBEC5268}"/>
              </a:ext>
            </a:extLst>
          </p:cNvPr>
          <p:cNvSpPr/>
          <p:nvPr/>
        </p:nvSpPr>
        <p:spPr>
          <a:xfrm>
            <a:off x="6999091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102F644-B823-4F42-ABBA-EF6E382F80A7}"/>
              </a:ext>
            </a:extLst>
          </p:cNvPr>
          <p:cNvSpPr/>
          <p:nvPr/>
        </p:nvSpPr>
        <p:spPr>
          <a:xfrm>
            <a:off x="7190639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83E5850-E345-45D5-90D9-4F01ABA2C28D}"/>
              </a:ext>
            </a:extLst>
          </p:cNvPr>
          <p:cNvSpPr/>
          <p:nvPr/>
        </p:nvSpPr>
        <p:spPr>
          <a:xfrm>
            <a:off x="7425567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B76BC6C6-3B08-4024-B43F-D8D5C111F1A4}"/>
              </a:ext>
            </a:extLst>
          </p:cNvPr>
          <p:cNvSpPr/>
          <p:nvPr/>
        </p:nvSpPr>
        <p:spPr>
          <a:xfrm>
            <a:off x="7617115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CB4D1E0-682C-4DA1-8A22-877A53D9983C}"/>
              </a:ext>
            </a:extLst>
          </p:cNvPr>
          <p:cNvSpPr/>
          <p:nvPr/>
        </p:nvSpPr>
        <p:spPr>
          <a:xfrm>
            <a:off x="7808663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D4D9442-8581-43BE-AAD6-38BDE5967574}"/>
              </a:ext>
            </a:extLst>
          </p:cNvPr>
          <p:cNvSpPr/>
          <p:nvPr/>
        </p:nvSpPr>
        <p:spPr>
          <a:xfrm>
            <a:off x="8019195" y="29759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772040D-F037-4A47-94A4-CD2E3811A2FE}"/>
              </a:ext>
            </a:extLst>
          </p:cNvPr>
          <p:cNvSpPr/>
          <p:nvPr/>
        </p:nvSpPr>
        <p:spPr>
          <a:xfrm>
            <a:off x="6996024" y="24698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F1D67A-C53D-4FB8-906A-269A2D8D27A8}"/>
              </a:ext>
            </a:extLst>
          </p:cNvPr>
          <p:cNvSpPr/>
          <p:nvPr/>
        </p:nvSpPr>
        <p:spPr>
          <a:xfrm>
            <a:off x="3926674" y="3039042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83DAE537-709D-473F-9095-ACA7F7E9C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67373EF-BA32-4890-91C7-965E84849B5E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B3E7A52-7747-457D-A0E4-152A01D31318}"/>
              </a:ext>
            </a:extLst>
          </p:cNvPr>
          <p:cNvSpPr/>
          <p:nvPr/>
        </p:nvSpPr>
        <p:spPr>
          <a:xfrm>
            <a:off x="636578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59853E1-6BA1-4416-AAA5-8163AB0D340F}"/>
              </a:ext>
            </a:extLst>
          </p:cNvPr>
          <p:cNvSpPr/>
          <p:nvPr/>
        </p:nvSpPr>
        <p:spPr>
          <a:xfrm>
            <a:off x="636560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DB17BDD-22AD-4CBD-B21B-553477C48ADA}"/>
              </a:ext>
            </a:extLst>
          </p:cNvPr>
          <p:cNvSpPr/>
          <p:nvPr/>
        </p:nvSpPr>
        <p:spPr>
          <a:xfrm>
            <a:off x="636560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9DF282EC-3A64-4A95-9230-534198EA605F}"/>
              </a:ext>
            </a:extLst>
          </p:cNvPr>
          <p:cNvSpPr/>
          <p:nvPr/>
        </p:nvSpPr>
        <p:spPr>
          <a:xfrm>
            <a:off x="636560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563697C-3038-4931-9833-8A1CA45B7D7C}"/>
              </a:ext>
            </a:extLst>
          </p:cNvPr>
          <p:cNvSpPr/>
          <p:nvPr/>
        </p:nvSpPr>
        <p:spPr>
          <a:xfrm>
            <a:off x="636560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6FF2254-B429-40D4-9E76-4C22E2F9A27A}"/>
              </a:ext>
            </a:extLst>
          </p:cNvPr>
          <p:cNvSpPr/>
          <p:nvPr/>
        </p:nvSpPr>
        <p:spPr>
          <a:xfrm>
            <a:off x="636560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6E8C683-5388-4C1B-BCC9-072946F46BB3}"/>
              </a:ext>
            </a:extLst>
          </p:cNvPr>
          <p:cNvSpPr/>
          <p:nvPr/>
        </p:nvSpPr>
        <p:spPr>
          <a:xfrm>
            <a:off x="636560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EB0879BD-9732-4C8A-8008-5A0A13C7F57F}"/>
              </a:ext>
            </a:extLst>
          </p:cNvPr>
          <p:cNvSpPr/>
          <p:nvPr/>
        </p:nvSpPr>
        <p:spPr>
          <a:xfrm>
            <a:off x="636560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4D999D9-FE2A-469E-96CC-CCECE30CE289}"/>
              </a:ext>
            </a:extLst>
          </p:cNvPr>
          <p:cNvSpPr/>
          <p:nvPr/>
        </p:nvSpPr>
        <p:spPr>
          <a:xfrm>
            <a:off x="636559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4221730-047B-4B23-9E29-952D27F7E5B5}"/>
              </a:ext>
            </a:extLst>
          </p:cNvPr>
          <p:cNvSpPr/>
          <p:nvPr/>
        </p:nvSpPr>
        <p:spPr>
          <a:xfrm>
            <a:off x="659047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07248E0B-CF11-4C81-AB35-BDC0FC92F9C0}"/>
              </a:ext>
            </a:extLst>
          </p:cNvPr>
          <p:cNvSpPr/>
          <p:nvPr/>
        </p:nvSpPr>
        <p:spPr>
          <a:xfrm>
            <a:off x="659029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B8BAC435-81A9-4FBA-9424-ADF93A1FCD57}"/>
              </a:ext>
            </a:extLst>
          </p:cNvPr>
          <p:cNvSpPr/>
          <p:nvPr/>
        </p:nvSpPr>
        <p:spPr>
          <a:xfrm>
            <a:off x="659029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409D21D-4866-40DB-8805-8A6123E61003}"/>
              </a:ext>
            </a:extLst>
          </p:cNvPr>
          <p:cNvSpPr/>
          <p:nvPr/>
        </p:nvSpPr>
        <p:spPr>
          <a:xfrm>
            <a:off x="659029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73FB9E8-3535-4AB8-B610-5E66CE0AAD53}"/>
              </a:ext>
            </a:extLst>
          </p:cNvPr>
          <p:cNvSpPr/>
          <p:nvPr/>
        </p:nvSpPr>
        <p:spPr>
          <a:xfrm>
            <a:off x="659029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9B8ABD-3AEB-4941-9C76-1C8C9484ED4C}"/>
              </a:ext>
            </a:extLst>
          </p:cNvPr>
          <p:cNvSpPr/>
          <p:nvPr/>
        </p:nvSpPr>
        <p:spPr>
          <a:xfrm>
            <a:off x="659029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11D0E327-E254-49AE-AB9D-42D4245EF16A}"/>
              </a:ext>
            </a:extLst>
          </p:cNvPr>
          <p:cNvSpPr/>
          <p:nvPr/>
        </p:nvSpPr>
        <p:spPr>
          <a:xfrm>
            <a:off x="659029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89B517C-20AD-4013-B7BA-B5DF4924DEF8}"/>
              </a:ext>
            </a:extLst>
          </p:cNvPr>
          <p:cNvSpPr/>
          <p:nvPr/>
        </p:nvSpPr>
        <p:spPr>
          <a:xfrm>
            <a:off x="659029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7C2C7AFE-8E41-4BAD-B7BB-BB8C69BEB600}"/>
              </a:ext>
            </a:extLst>
          </p:cNvPr>
          <p:cNvSpPr/>
          <p:nvPr/>
        </p:nvSpPr>
        <p:spPr>
          <a:xfrm>
            <a:off x="659028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BD425655-F629-4DE5-ABB7-479EF0162DA0}"/>
              </a:ext>
            </a:extLst>
          </p:cNvPr>
          <p:cNvSpPr/>
          <p:nvPr/>
        </p:nvSpPr>
        <p:spPr>
          <a:xfrm>
            <a:off x="6807680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8DAAD33-9A94-4CC1-9CBA-359E5F9EC491}"/>
              </a:ext>
            </a:extLst>
          </p:cNvPr>
          <p:cNvSpPr/>
          <p:nvPr/>
        </p:nvSpPr>
        <p:spPr>
          <a:xfrm>
            <a:off x="6807500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CF320A9A-BC1A-4EA0-B7B5-39E64B9F2B0A}"/>
              </a:ext>
            </a:extLst>
          </p:cNvPr>
          <p:cNvSpPr/>
          <p:nvPr/>
        </p:nvSpPr>
        <p:spPr>
          <a:xfrm>
            <a:off x="6807499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284ED16D-930D-487C-B130-590381D3E5F4}"/>
              </a:ext>
            </a:extLst>
          </p:cNvPr>
          <p:cNvSpPr/>
          <p:nvPr/>
        </p:nvSpPr>
        <p:spPr>
          <a:xfrm>
            <a:off x="6807498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4F0A481C-4ACF-488E-B91F-D03A95D5AA90}"/>
              </a:ext>
            </a:extLst>
          </p:cNvPr>
          <p:cNvSpPr/>
          <p:nvPr/>
        </p:nvSpPr>
        <p:spPr>
          <a:xfrm>
            <a:off x="6807497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5DA77D73-ADE2-4C7F-9A83-13FA62FB03E8}"/>
              </a:ext>
            </a:extLst>
          </p:cNvPr>
          <p:cNvSpPr/>
          <p:nvPr/>
        </p:nvSpPr>
        <p:spPr>
          <a:xfrm>
            <a:off x="6807496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DAF5176-704C-49BC-8E63-C75B92A93069}"/>
              </a:ext>
            </a:extLst>
          </p:cNvPr>
          <p:cNvSpPr/>
          <p:nvPr/>
        </p:nvSpPr>
        <p:spPr>
          <a:xfrm>
            <a:off x="6807495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036DA97-2C3B-481B-9C87-EE18816ECC8E}"/>
              </a:ext>
            </a:extLst>
          </p:cNvPr>
          <p:cNvSpPr/>
          <p:nvPr/>
        </p:nvSpPr>
        <p:spPr>
          <a:xfrm>
            <a:off x="6807494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456CB27-2243-48DE-8E5B-AB941EE53646}"/>
              </a:ext>
            </a:extLst>
          </p:cNvPr>
          <p:cNvSpPr/>
          <p:nvPr/>
        </p:nvSpPr>
        <p:spPr>
          <a:xfrm>
            <a:off x="6807493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4D2E105-4991-4C3C-80B8-AAC65315B37C}"/>
              </a:ext>
            </a:extLst>
          </p:cNvPr>
          <p:cNvSpPr/>
          <p:nvPr/>
        </p:nvSpPr>
        <p:spPr>
          <a:xfrm>
            <a:off x="7024884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EB4D6D94-EBF9-46E2-BF0C-A905B199D976}"/>
              </a:ext>
            </a:extLst>
          </p:cNvPr>
          <p:cNvSpPr/>
          <p:nvPr/>
        </p:nvSpPr>
        <p:spPr>
          <a:xfrm>
            <a:off x="7024704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34358E47-9F31-46E4-9C8F-F9769D2EDF7C}"/>
              </a:ext>
            </a:extLst>
          </p:cNvPr>
          <p:cNvSpPr/>
          <p:nvPr/>
        </p:nvSpPr>
        <p:spPr>
          <a:xfrm>
            <a:off x="7024703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FC9F5AEC-B27D-4276-B6FE-F8E20F8C5C77}"/>
              </a:ext>
            </a:extLst>
          </p:cNvPr>
          <p:cNvSpPr/>
          <p:nvPr/>
        </p:nvSpPr>
        <p:spPr>
          <a:xfrm>
            <a:off x="7024702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C490C115-1B63-4064-B987-259888DA3DA9}"/>
              </a:ext>
            </a:extLst>
          </p:cNvPr>
          <p:cNvSpPr/>
          <p:nvPr/>
        </p:nvSpPr>
        <p:spPr>
          <a:xfrm>
            <a:off x="7024701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7372876-4FB4-40FA-A6F7-C4E33FB60DEE}"/>
              </a:ext>
            </a:extLst>
          </p:cNvPr>
          <p:cNvSpPr/>
          <p:nvPr/>
        </p:nvSpPr>
        <p:spPr>
          <a:xfrm>
            <a:off x="7024700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CE957B8B-EE78-412B-8B10-2D90740A1FAB}"/>
              </a:ext>
            </a:extLst>
          </p:cNvPr>
          <p:cNvSpPr/>
          <p:nvPr/>
        </p:nvSpPr>
        <p:spPr>
          <a:xfrm>
            <a:off x="7024699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70E08D7-6BFC-44CB-B243-953ABF87AF50}"/>
              </a:ext>
            </a:extLst>
          </p:cNvPr>
          <p:cNvSpPr/>
          <p:nvPr/>
        </p:nvSpPr>
        <p:spPr>
          <a:xfrm>
            <a:off x="7024698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809CE340-B676-45A2-9AE0-0680F87430AC}"/>
              </a:ext>
            </a:extLst>
          </p:cNvPr>
          <p:cNvSpPr/>
          <p:nvPr/>
        </p:nvSpPr>
        <p:spPr>
          <a:xfrm>
            <a:off x="7024697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203344D-64AA-4706-B136-36CA0706B340}"/>
              </a:ext>
            </a:extLst>
          </p:cNvPr>
          <p:cNvSpPr/>
          <p:nvPr/>
        </p:nvSpPr>
        <p:spPr>
          <a:xfrm>
            <a:off x="7242088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A44814C-97CE-4139-A33D-B1159C8E7691}"/>
              </a:ext>
            </a:extLst>
          </p:cNvPr>
          <p:cNvSpPr/>
          <p:nvPr/>
        </p:nvSpPr>
        <p:spPr>
          <a:xfrm>
            <a:off x="7241908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408B9FAF-7B25-4301-8FEA-326754C9B7F4}"/>
              </a:ext>
            </a:extLst>
          </p:cNvPr>
          <p:cNvSpPr/>
          <p:nvPr/>
        </p:nvSpPr>
        <p:spPr>
          <a:xfrm>
            <a:off x="7241907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3923193-C398-4B6B-8FE2-D937D83474DE}"/>
              </a:ext>
            </a:extLst>
          </p:cNvPr>
          <p:cNvSpPr/>
          <p:nvPr/>
        </p:nvSpPr>
        <p:spPr>
          <a:xfrm>
            <a:off x="7241906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8515A91-09C9-4793-B6D3-914DFCAAA9A0}"/>
              </a:ext>
            </a:extLst>
          </p:cNvPr>
          <p:cNvSpPr/>
          <p:nvPr/>
        </p:nvSpPr>
        <p:spPr>
          <a:xfrm>
            <a:off x="7241905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5A44190-E66C-404D-A488-0FC8359E6CEB}"/>
              </a:ext>
            </a:extLst>
          </p:cNvPr>
          <p:cNvSpPr/>
          <p:nvPr/>
        </p:nvSpPr>
        <p:spPr>
          <a:xfrm>
            <a:off x="7241904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AF36BA9-BD32-45C4-A545-70F9307E4296}"/>
              </a:ext>
            </a:extLst>
          </p:cNvPr>
          <p:cNvSpPr/>
          <p:nvPr/>
        </p:nvSpPr>
        <p:spPr>
          <a:xfrm>
            <a:off x="7241903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12D60F68-0A74-4147-9C7C-D1C39D88D227}"/>
              </a:ext>
            </a:extLst>
          </p:cNvPr>
          <p:cNvSpPr/>
          <p:nvPr/>
        </p:nvSpPr>
        <p:spPr>
          <a:xfrm>
            <a:off x="7241902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CB71259-470D-44BE-AE02-ADC67149FDAF}"/>
              </a:ext>
            </a:extLst>
          </p:cNvPr>
          <p:cNvSpPr/>
          <p:nvPr/>
        </p:nvSpPr>
        <p:spPr>
          <a:xfrm>
            <a:off x="7241901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3B1105E-451D-4F6D-B753-4A772816B5AE}"/>
              </a:ext>
            </a:extLst>
          </p:cNvPr>
          <p:cNvSpPr/>
          <p:nvPr/>
        </p:nvSpPr>
        <p:spPr>
          <a:xfrm>
            <a:off x="1112293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7327614-CEEB-40E5-B408-96A9A913F2AE}"/>
              </a:ext>
            </a:extLst>
          </p:cNvPr>
          <p:cNvSpPr/>
          <p:nvPr/>
        </p:nvSpPr>
        <p:spPr>
          <a:xfrm>
            <a:off x="1328332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5AA6E3D1-3E9C-4BA7-927C-92065AB48AE5}"/>
              </a:ext>
            </a:extLst>
          </p:cNvPr>
          <p:cNvSpPr/>
          <p:nvPr/>
        </p:nvSpPr>
        <p:spPr>
          <a:xfrm>
            <a:off x="1544371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CFC682E-76FF-4679-9AA6-D8268AE40B87}"/>
              </a:ext>
            </a:extLst>
          </p:cNvPr>
          <p:cNvSpPr/>
          <p:nvPr/>
        </p:nvSpPr>
        <p:spPr>
          <a:xfrm>
            <a:off x="1760410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39A3243-6CE2-4F76-B34E-5974DD78ED62}"/>
              </a:ext>
            </a:extLst>
          </p:cNvPr>
          <p:cNvSpPr/>
          <p:nvPr/>
        </p:nvSpPr>
        <p:spPr>
          <a:xfrm>
            <a:off x="1976449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18B0419-00F2-4EC7-86EB-4336C8319A5C}"/>
              </a:ext>
            </a:extLst>
          </p:cNvPr>
          <p:cNvSpPr/>
          <p:nvPr/>
        </p:nvSpPr>
        <p:spPr>
          <a:xfrm>
            <a:off x="2192488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/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  <a:blipFill>
                <a:blip r:embed="rId6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A57EA933-ACD9-4DC1-AD49-1C48B72D0604}"/>
              </a:ext>
            </a:extLst>
          </p:cNvPr>
          <p:cNvSpPr/>
          <p:nvPr/>
        </p:nvSpPr>
        <p:spPr>
          <a:xfrm>
            <a:off x="1088524" y="4077104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2AACA24A-152B-406D-B519-B0AED8EC7113}"/>
              </a:ext>
            </a:extLst>
          </p:cNvPr>
          <p:cNvSpPr/>
          <p:nvPr/>
        </p:nvSpPr>
        <p:spPr>
          <a:xfrm>
            <a:off x="1522932" y="407533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1CD958B0-7D27-4164-B57F-FB47A879693C}"/>
              </a:ext>
            </a:extLst>
          </p:cNvPr>
          <p:cNvSpPr/>
          <p:nvPr/>
        </p:nvSpPr>
        <p:spPr>
          <a:xfrm>
            <a:off x="1956517" y="407352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ED41D82D-B94D-4AEB-9034-2D79E44FCD24}"/>
              </a:ext>
            </a:extLst>
          </p:cNvPr>
          <p:cNvSpPr/>
          <p:nvPr/>
        </p:nvSpPr>
        <p:spPr>
          <a:xfrm>
            <a:off x="1112293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506E82B4-CA0F-4356-9C38-196B7EA16545}"/>
              </a:ext>
            </a:extLst>
          </p:cNvPr>
          <p:cNvSpPr/>
          <p:nvPr/>
        </p:nvSpPr>
        <p:spPr>
          <a:xfrm>
            <a:off x="1328332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BF56438-5EE9-41AA-9695-00A1AE790C99}"/>
              </a:ext>
            </a:extLst>
          </p:cNvPr>
          <p:cNvSpPr/>
          <p:nvPr/>
        </p:nvSpPr>
        <p:spPr>
          <a:xfrm>
            <a:off x="1544371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C66697C2-54B5-45BB-846C-33A2BBF04A7F}"/>
              </a:ext>
            </a:extLst>
          </p:cNvPr>
          <p:cNvSpPr/>
          <p:nvPr/>
        </p:nvSpPr>
        <p:spPr>
          <a:xfrm>
            <a:off x="1760410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B574EBB4-712C-4E35-BD3B-855E35DFF66C}"/>
              </a:ext>
            </a:extLst>
          </p:cNvPr>
          <p:cNvSpPr/>
          <p:nvPr/>
        </p:nvSpPr>
        <p:spPr>
          <a:xfrm>
            <a:off x="1976449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A1ED20E-53A0-4358-BB28-98BDDD03FC13}"/>
              </a:ext>
            </a:extLst>
          </p:cNvPr>
          <p:cNvSpPr/>
          <p:nvPr/>
        </p:nvSpPr>
        <p:spPr>
          <a:xfrm>
            <a:off x="2192488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6B907A2-2BCC-4540-B7AD-C3CFBDCED89E}"/>
              </a:ext>
            </a:extLst>
          </p:cNvPr>
          <p:cNvSpPr/>
          <p:nvPr/>
        </p:nvSpPr>
        <p:spPr>
          <a:xfrm>
            <a:off x="1112293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67725DF-7D8F-4360-9FFC-7D32E7945197}"/>
              </a:ext>
            </a:extLst>
          </p:cNvPr>
          <p:cNvSpPr/>
          <p:nvPr/>
        </p:nvSpPr>
        <p:spPr>
          <a:xfrm>
            <a:off x="1328332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8CACBCC8-9AA6-4570-AAF2-FD9055656540}"/>
              </a:ext>
            </a:extLst>
          </p:cNvPr>
          <p:cNvSpPr/>
          <p:nvPr/>
        </p:nvSpPr>
        <p:spPr>
          <a:xfrm>
            <a:off x="1544371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A0A85587-FB7E-4BC2-92DC-B8A7BC781C26}"/>
              </a:ext>
            </a:extLst>
          </p:cNvPr>
          <p:cNvSpPr/>
          <p:nvPr/>
        </p:nvSpPr>
        <p:spPr>
          <a:xfrm>
            <a:off x="1760410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BE6141E-9CCB-4AEA-848D-E72313910719}"/>
              </a:ext>
            </a:extLst>
          </p:cNvPr>
          <p:cNvSpPr/>
          <p:nvPr/>
        </p:nvSpPr>
        <p:spPr>
          <a:xfrm>
            <a:off x="1976449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85F58713-4E78-4640-8E3B-C8E32AF26AEC}"/>
              </a:ext>
            </a:extLst>
          </p:cNvPr>
          <p:cNvSpPr/>
          <p:nvPr/>
        </p:nvSpPr>
        <p:spPr>
          <a:xfrm>
            <a:off x="2192488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A17CD403-390E-45C2-B273-E468037142A1}"/>
              </a:ext>
            </a:extLst>
          </p:cNvPr>
          <p:cNvSpPr/>
          <p:nvPr/>
        </p:nvSpPr>
        <p:spPr>
          <a:xfrm>
            <a:off x="1112293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F62FBEF-1B84-43BA-A34C-5666E3133E91}"/>
              </a:ext>
            </a:extLst>
          </p:cNvPr>
          <p:cNvSpPr/>
          <p:nvPr/>
        </p:nvSpPr>
        <p:spPr>
          <a:xfrm>
            <a:off x="1328332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37E5F76-5AA1-4054-83C6-E2A6DB596A10}"/>
              </a:ext>
            </a:extLst>
          </p:cNvPr>
          <p:cNvSpPr/>
          <p:nvPr/>
        </p:nvSpPr>
        <p:spPr>
          <a:xfrm>
            <a:off x="1544371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618FFA4E-AAD5-49F3-AFAB-53195CF76813}"/>
              </a:ext>
            </a:extLst>
          </p:cNvPr>
          <p:cNvSpPr/>
          <p:nvPr/>
        </p:nvSpPr>
        <p:spPr>
          <a:xfrm>
            <a:off x="1760410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1186672F-D272-4CAA-BD85-CF757FF62CCB}"/>
              </a:ext>
            </a:extLst>
          </p:cNvPr>
          <p:cNvSpPr/>
          <p:nvPr/>
        </p:nvSpPr>
        <p:spPr>
          <a:xfrm>
            <a:off x="1976449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9FBB29E-8ED2-47F1-9A68-E1F1CE9DFE52}"/>
              </a:ext>
            </a:extLst>
          </p:cNvPr>
          <p:cNvSpPr/>
          <p:nvPr/>
        </p:nvSpPr>
        <p:spPr>
          <a:xfrm>
            <a:off x="2192488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8349B0C-27E2-4BFF-B966-A3D15613D282}"/>
              </a:ext>
            </a:extLst>
          </p:cNvPr>
          <p:cNvSpPr/>
          <p:nvPr/>
        </p:nvSpPr>
        <p:spPr>
          <a:xfrm>
            <a:off x="1112293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D7443FFA-9933-4A70-8EB5-27C750A6102B}"/>
              </a:ext>
            </a:extLst>
          </p:cNvPr>
          <p:cNvSpPr/>
          <p:nvPr/>
        </p:nvSpPr>
        <p:spPr>
          <a:xfrm>
            <a:off x="1328332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54ACC80-DA67-4F20-96C3-AC7E706EDD94}"/>
              </a:ext>
            </a:extLst>
          </p:cNvPr>
          <p:cNvSpPr/>
          <p:nvPr/>
        </p:nvSpPr>
        <p:spPr>
          <a:xfrm>
            <a:off x="1544371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BDEFE960-8A88-4E00-9712-61E2396A313B}"/>
              </a:ext>
            </a:extLst>
          </p:cNvPr>
          <p:cNvSpPr/>
          <p:nvPr/>
        </p:nvSpPr>
        <p:spPr>
          <a:xfrm>
            <a:off x="1760410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A154FFD-35D0-4C90-ACCA-84B2C99DA4A4}"/>
              </a:ext>
            </a:extLst>
          </p:cNvPr>
          <p:cNvSpPr/>
          <p:nvPr/>
        </p:nvSpPr>
        <p:spPr>
          <a:xfrm>
            <a:off x="1976449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653EEFE9-985F-4567-8079-E1DEFBB11868}"/>
              </a:ext>
            </a:extLst>
          </p:cNvPr>
          <p:cNvSpPr/>
          <p:nvPr/>
        </p:nvSpPr>
        <p:spPr>
          <a:xfrm>
            <a:off x="2192488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B7F2E6BE-0F19-4485-8737-B6FC9F8B7E0D}"/>
              </a:ext>
            </a:extLst>
          </p:cNvPr>
          <p:cNvSpPr/>
          <p:nvPr/>
        </p:nvSpPr>
        <p:spPr>
          <a:xfrm>
            <a:off x="1112293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42AD398-AB84-4917-8101-822354FC22CD}"/>
              </a:ext>
            </a:extLst>
          </p:cNvPr>
          <p:cNvSpPr/>
          <p:nvPr/>
        </p:nvSpPr>
        <p:spPr>
          <a:xfrm>
            <a:off x="1328332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6AF0494C-46B9-4952-9592-0C3DCF4E7A7D}"/>
              </a:ext>
            </a:extLst>
          </p:cNvPr>
          <p:cNvSpPr/>
          <p:nvPr/>
        </p:nvSpPr>
        <p:spPr>
          <a:xfrm>
            <a:off x="1544371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712A624-25C8-4045-B63C-6CC2F4893301}"/>
              </a:ext>
            </a:extLst>
          </p:cNvPr>
          <p:cNvSpPr/>
          <p:nvPr/>
        </p:nvSpPr>
        <p:spPr>
          <a:xfrm>
            <a:off x="1760410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801056-C988-40AD-953E-B152087BDA52}"/>
              </a:ext>
            </a:extLst>
          </p:cNvPr>
          <p:cNvSpPr/>
          <p:nvPr/>
        </p:nvSpPr>
        <p:spPr>
          <a:xfrm>
            <a:off x="1976449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3FC5D097-5660-4FD4-AB8E-9DA452609478}"/>
              </a:ext>
            </a:extLst>
          </p:cNvPr>
          <p:cNvSpPr/>
          <p:nvPr/>
        </p:nvSpPr>
        <p:spPr>
          <a:xfrm>
            <a:off x="2192488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8DEA9D47-6C73-4D12-BD2A-8876E764A08A}"/>
              </a:ext>
            </a:extLst>
          </p:cNvPr>
          <p:cNvSpPr/>
          <p:nvPr/>
        </p:nvSpPr>
        <p:spPr>
          <a:xfrm>
            <a:off x="1112293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79C04BAC-EC70-4298-B4C7-E07B430F7968}"/>
              </a:ext>
            </a:extLst>
          </p:cNvPr>
          <p:cNvSpPr/>
          <p:nvPr/>
        </p:nvSpPr>
        <p:spPr>
          <a:xfrm>
            <a:off x="1328332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573060-35E4-45CE-A4F4-199E972B0C90}"/>
              </a:ext>
            </a:extLst>
          </p:cNvPr>
          <p:cNvSpPr/>
          <p:nvPr/>
        </p:nvSpPr>
        <p:spPr>
          <a:xfrm>
            <a:off x="1544371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E4889FB2-087D-4559-B650-03188AE4AC62}"/>
              </a:ext>
            </a:extLst>
          </p:cNvPr>
          <p:cNvSpPr/>
          <p:nvPr/>
        </p:nvSpPr>
        <p:spPr>
          <a:xfrm>
            <a:off x="1760410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1CB5710-AB9C-4F74-A0AC-F98E639D6612}"/>
              </a:ext>
            </a:extLst>
          </p:cNvPr>
          <p:cNvSpPr/>
          <p:nvPr/>
        </p:nvSpPr>
        <p:spPr>
          <a:xfrm>
            <a:off x="1976449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7ED3409F-C1DB-4ECF-B048-DA6A358C8895}"/>
              </a:ext>
            </a:extLst>
          </p:cNvPr>
          <p:cNvSpPr/>
          <p:nvPr/>
        </p:nvSpPr>
        <p:spPr>
          <a:xfrm>
            <a:off x="2192488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D546D55-3DC9-426D-9DCB-6044DCDA53DF}"/>
              </a:ext>
            </a:extLst>
          </p:cNvPr>
          <p:cNvSpPr/>
          <p:nvPr/>
        </p:nvSpPr>
        <p:spPr>
          <a:xfrm>
            <a:off x="1112293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87AEC7C7-5D81-4FFA-A2DB-31AD7C466E5C}"/>
              </a:ext>
            </a:extLst>
          </p:cNvPr>
          <p:cNvSpPr/>
          <p:nvPr/>
        </p:nvSpPr>
        <p:spPr>
          <a:xfrm>
            <a:off x="1328332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C62AC75-CD0E-48AC-B0E3-1C828B988D6E}"/>
              </a:ext>
            </a:extLst>
          </p:cNvPr>
          <p:cNvSpPr/>
          <p:nvPr/>
        </p:nvSpPr>
        <p:spPr>
          <a:xfrm>
            <a:off x="1544371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95E5CA39-CEC5-4E8E-9225-D1624A811F81}"/>
              </a:ext>
            </a:extLst>
          </p:cNvPr>
          <p:cNvSpPr/>
          <p:nvPr/>
        </p:nvSpPr>
        <p:spPr>
          <a:xfrm>
            <a:off x="1760410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DFF60EAB-4C2E-40D1-9487-991A589B5911}"/>
              </a:ext>
            </a:extLst>
          </p:cNvPr>
          <p:cNvSpPr/>
          <p:nvPr/>
        </p:nvSpPr>
        <p:spPr>
          <a:xfrm>
            <a:off x="1976449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65FF7F2-DCCA-46A4-A8DE-1CF09B19C4C8}"/>
              </a:ext>
            </a:extLst>
          </p:cNvPr>
          <p:cNvSpPr/>
          <p:nvPr/>
        </p:nvSpPr>
        <p:spPr>
          <a:xfrm>
            <a:off x="2192488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D08C563-AA17-46E3-84CD-F159CA76E738}"/>
              </a:ext>
            </a:extLst>
          </p:cNvPr>
          <p:cNvSpPr/>
          <p:nvPr/>
        </p:nvSpPr>
        <p:spPr>
          <a:xfrm>
            <a:off x="1112293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B657461-C88C-47B1-B420-9560729F1FEE}"/>
              </a:ext>
            </a:extLst>
          </p:cNvPr>
          <p:cNvSpPr/>
          <p:nvPr/>
        </p:nvSpPr>
        <p:spPr>
          <a:xfrm>
            <a:off x="1328332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9F3C3668-8CCE-443F-AF50-94B8C2B693E9}"/>
              </a:ext>
            </a:extLst>
          </p:cNvPr>
          <p:cNvSpPr/>
          <p:nvPr/>
        </p:nvSpPr>
        <p:spPr>
          <a:xfrm>
            <a:off x="1544371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CC1400A-DFD0-43FF-A589-E23435DDB788}"/>
              </a:ext>
            </a:extLst>
          </p:cNvPr>
          <p:cNvSpPr/>
          <p:nvPr/>
        </p:nvSpPr>
        <p:spPr>
          <a:xfrm>
            <a:off x="1760410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E5369F4-A95D-4E39-AE02-5B69601947A1}"/>
              </a:ext>
            </a:extLst>
          </p:cNvPr>
          <p:cNvSpPr/>
          <p:nvPr/>
        </p:nvSpPr>
        <p:spPr>
          <a:xfrm>
            <a:off x="1976449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C0B2767-76A6-4D20-A112-AA8712BA1E64}"/>
              </a:ext>
            </a:extLst>
          </p:cNvPr>
          <p:cNvSpPr/>
          <p:nvPr/>
        </p:nvSpPr>
        <p:spPr>
          <a:xfrm>
            <a:off x="2192488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0ECC737-9480-46A8-9BE7-57F855A93316}"/>
              </a:ext>
            </a:extLst>
          </p:cNvPr>
          <p:cNvSpPr/>
          <p:nvPr/>
        </p:nvSpPr>
        <p:spPr>
          <a:xfrm>
            <a:off x="6848248" y="3748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AFB854A-DC25-4D76-9BC8-86187AED046C}"/>
              </a:ext>
            </a:extLst>
          </p:cNvPr>
          <p:cNvSpPr/>
          <p:nvPr/>
        </p:nvSpPr>
        <p:spPr>
          <a:xfrm>
            <a:off x="7638330" y="47327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410DE1F-A224-46F9-8A67-B5482F9FC208}"/>
              </a:ext>
            </a:extLst>
          </p:cNvPr>
          <p:cNvSpPr/>
          <p:nvPr/>
        </p:nvSpPr>
        <p:spPr>
          <a:xfrm>
            <a:off x="734611" y="474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A960183D-E663-4A91-B886-9DD6A46F5659}"/>
              </a:ext>
            </a:extLst>
          </p:cNvPr>
          <p:cNvSpPr/>
          <p:nvPr/>
        </p:nvSpPr>
        <p:spPr>
          <a:xfrm>
            <a:off x="7456949" y="40778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78A6CFD-3A11-4AC8-841D-6009B1AB1FA1}"/>
              </a:ext>
            </a:extLst>
          </p:cNvPr>
          <p:cNvSpPr/>
          <p:nvPr/>
        </p:nvSpPr>
        <p:spPr>
          <a:xfrm>
            <a:off x="7456769" y="4268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A94EB08C-026A-4B5C-A3B7-3B356A611957}"/>
              </a:ext>
            </a:extLst>
          </p:cNvPr>
          <p:cNvSpPr/>
          <p:nvPr/>
        </p:nvSpPr>
        <p:spPr>
          <a:xfrm>
            <a:off x="7456768" y="4458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28D131EB-4CDC-4922-AE92-14A86F50A39E}"/>
              </a:ext>
            </a:extLst>
          </p:cNvPr>
          <p:cNvSpPr/>
          <p:nvPr/>
        </p:nvSpPr>
        <p:spPr>
          <a:xfrm>
            <a:off x="7456767" y="4649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6F3B14B-9F9B-4930-A99A-2541015BD318}"/>
              </a:ext>
            </a:extLst>
          </p:cNvPr>
          <p:cNvSpPr/>
          <p:nvPr/>
        </p:nvSpPr>
        <p:spPr>
          <a:xfrm>
            <a:off x="7456766" y="4839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754EEF7E-A790-4D84-9B26-6907EA7381A9}"/>
              </a:ext>
            </a:extLst>
          </p:cNvPr>
          <p:cNvSpPr/>
          <p:nvPr/>
        </p:nvSpPr>
        <p:spPr>
          <a:xfrm>
            <a:off x="7456765" y="5030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832B0A2-B8A0-4525-9D9A-64083BC52929}"/>
              </a:ext>
            </a:extLst>
          </p:cNvPr>
          <p:cNvSpPr/>
          <p:nvPr/>
        </p:nvSpPr>
        <p:spPr>
          <a:xfrm>
            <a:off x="7456764" y="5220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7B6DD2E9-6D12-40D7-8359-1E0F4246D68B}"/>
              </a:ext>
            </a:extLst>
          </p:cNvPr>
          <p:cNvSpPr/>
          <p:nvPr/>
        </p:nvSpPr>
        <p:spPr>
          <a:xfrm>
            <a:off x="7456763" y="5411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DDF8EBEA-C7B7-419E-B86D-2982A94071DD}"/>
              </a:ext>
            </a:extLst>
          </p:cNvPr>
          <p:cNvSpPr/>
          <p:nvPr/>
        </p:nvSpPr>
        <p:spPr>
          <a:xfrm>
            <a:off x="7456762" y="560153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C734B65-1686-4E0D-B08D-B788A8CF7542}"/>
              </a:ext>
            </a:extLst>
          </p:cNvPr>
          <p:cNvSpPr/>
          <p:nvPr/>
        </p:nvSpPr>
        <p:spPr>
          <a:xfrm>
            <a:off x="3926674" y="4517286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42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/>
      <p:bldP spid="117" grpId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6" grpId="1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3" grpId="0"/>
      <p:bldP spid="224" grpId="0"/>
      <p:bldP spid="225" grpId="0" animBg="1"/>
      <p:bldP spid="226" grpId="0" animBg="1"/>
      <p:bldP spid="227" grpId="0" animBg="1"/>
      <p:bldP spid="228" grpId="0" animBg="1"/>
      <p:bldP spid="228" grpId="1" animBg="1"/>
      <p:bldP spid="229" grpId="0" animBg="1"/>
      <p:bldP spid="230" grpId="0" animBg="1"/>
      <p:bldP spid="231" grpId="0" animBg="1"/>
      <p:bldP spid="232" grpId="0" animBg="1"/>
      <p:bldP spid="232" grpId="1" animBg="1"/>
      <p:bldP spid="235" grpId="0"/>
      <p:bldP spid="235" grpId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/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D41BDA-F630-4E14-A27C-E34432E453C2}"/>
              </a:ext>
            </a:extLst>
          </p:cNvPr>
          <p:cNvSpPr/>
          <p:nvPr/>
        </p:nvSpPr>
        <p:spPr>
          <a:xfrm>
            <a:off x="2678906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B28EF-614D-4799-A956-74DBC7267E4C}"/>
              </a:ext>
            </a:extLst>
          </p:cNvPr>
          <p:cNvSpPr/>
          <p:nvPr/>
        </p:nvSpPr>
        <p:spPr>
          <a:xfrm>
            <a:off x="4576698" y="1935066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93DB3-3800-4652-96D9-5A319A134E06}"/>
              </a:ext>
            </a:extLst>
          </p:cNvPr>
          <p:cNvSpPr/>
          <p:nvPr/>
        </p:nvSpPr>
        <p:spPr>
          <a:xfrm>
            <a:off x="3645693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49972-956F-4A26-97FA-4717348C5CA8}"/>
              </a:ext>
            </a:extLst>
          </p:cNvPr>
          <p:cNvSpPr/>
          <p:nvPr/>
        </p:nvSpPr>
        <p:spPr>
          <a:xfrm>
            <a:off x="4694341" y="1960901"/>
            <a:ext cx="5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C94BF-7B3A-434E-BE29-2B5780DC8522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2497F-E0FC-49C0-993B-71307E2E151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818F2-E978-41A8-AD92-BAB09C8F70E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7D59E5-6535-43E3-A7AA-4C7BD99E66E4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BC3C50-C10E-49F2-8738-49B19143CBED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8E7687-C4BF-483E-BA17-722617C31E94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142CF6-AEDF-4A3E-8F71-2A94A71E5C4E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28A6B2-0C54-452A-9975-E1C959829DAA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19134-BAF1-4CDA-852D-75BC2397AD10}"/>
              </a:ext>
            </a:extLst>
          </p:cNvPr>
          <p:cNvSpPr/>
          <p:nvPr/>
        </p:nvSpPr>
        <p:spPr>
          <a:xfrm>
            <a:off x="1108722" y="3160696"/>
            <a:ext cx="667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possible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each card more than once.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BCE07-A1BD-4EC3-B52E-66500CD4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D7577-5CB8-48C5-80B7-4DE2D13461E1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/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  <a:blipFill>
                <a:blip r:embed="rId4"/>
                <a:stretch>
                  <a:fillRect l="-1014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2A69892-432C-450D-A36B-54BB1639E4B5}"/>
              </a:ext>
            </a:extLst>
          </p:cNvPr>
          <p:cNvSpPr/>
          <p:nvPr/>
        </p:nvSpPr>
        <p:spPr>
          <a:xfrm>
            <a:off x="6134502" y="2521259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78DB7-950C-4082-A05D-D28B80A0FE2D}"/>
              </a:ext>
            </a:extLst>
          </p:cNvPr>
          <p:cNvSpPr/>
          <p:nvPr/>
        </p:nvSpPr>
        <p:spPr>
          <a:xfrm>
            <a:off x="4674861" y="2030550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46F9941-7B78-4491-9628-8CF88DCFE9AE}"/>
              </a:ext>
            </a:extLst>
          </p:cNvPr>
          <p:cNvSpPr/>
          <p:nvPr/>
        </p:nvSpPr>
        <p:spPr>
          <a:xfrm rot="5400000">
            <a:off x="3396143" y="1884203"/>
            <a:ext cx="141759" cy="157623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6D0016-70E3-41B1-9D31-148F4A8FDD85}"/>
              </a:ext>
            </a:extLst>
          </p:cNvPr>
          <p:cNvSpPr/>
          <p:nvPr/>
        </p:nvSpPr>
        <p:spPr>
          <a:xfrm>
            <a:off x="5439628" y="2501730"/>
            <a:ext cx="427503" cy="42750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/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  <a:blipFill>
                <a:blip r:embed="rId5"/>
                <a:stretch>
                  <a:fillRect t="-11628" r="-44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821C9D-6309-45E1-A930-FACA7EEB66AF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A31618-8FA6-4F10-8486-23E18BC8512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B47486-9C47-4FC0-BC99-C21D0A786480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E11FDB-9063-4D8E-95D1-6D360316D3E2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/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  <a:blipFill>
                <a:blip r:embed="rId6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FE130D7-DD3A-4FD8-BE92-41E4B96557AB}"/>
              </a:ext>
            </a:extLst>
          </p:cNvPr>
          <p:cNvSpPr/>
          <p:nvPr/>
        </p:nvSpPr>
        <p:spPr>
          <a:xfrm>
            <a:off x="1732820" y="3701644"/>
            <a:ext cx="61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3ABEA0-21E4-4F65-BEFE-8407FD4B7638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/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  <a:blipFill>
                <a:blip r:embed="rId7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EEE1EB-6B40-48F3-8758-2CB7BA50F6B8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0C5883-A06C-4A07-960F-8815EF2B185D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704B92-63F9-477F-B210-D85F09D7E001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E0B6DAD-FE83-48E6-8AE2-5CAC0E252B76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F747E2-6EB7-404C-B458-7D3297D07666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287E6D-2435-40C5-BC45-FDB48F024089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/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  <a:blipFill>
                <a:blip r:embed="rId8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/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  <a:blipFill>
                <a:blip r:embed="rId9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/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  <a:blipFill>
                <a:blip r:embed="rId10"/>
                <a:stretch>
                  <a:fillRect l="-5306" t="-12632" r="-102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5EDB9C-768D-430E-87AD-87DB24ACA75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7409D3-667D-429A-87E7-B1AE86DAE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21" y="2325615"/>
            <a:ext cx="491507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91 0.1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0712 0.17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80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175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188 0.175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3195 0.17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6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756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0" grpId="1"/>
      <p:bldP spid="31" grpId="0" animBg="1"/>
      <p:bldP spid="31" grpId="1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/>
      <p:bldP spid="40" grpId="0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BA4E06-0752-495C-9EBF-846518E1405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1AACF-E558-46F1-B847-10DA2F31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697878-D216-4EDE-9442-5F516D5AE218}"/>
              </a:ext>
            </a:extLst>
          </p:cNvPr>
          <p:cNvSpPr/>
          <p:nvPr/>
        </p:nvSpPr>
        <p:spPr>
          <a:xfrm>
            <a:off x="3557588" y="9240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466F8-4670-448A-B172-17B5944A8340}"/>
              </a:ext>
            </a:extLst>
          </p:cNvPr>
          <p:cNvSpPr/>
          <p:nvPr/>
        </p:nvSpPr>
        <p:spPr>
          <a:xfrm>
            <a:off x="3557588" y="22266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73450-7E15-42E6-9258-EE2966FD58DA}"/>
              </a:ext>
            </a:extLst>
          </p:cNvPr>
          <p:cNvSpPr/>
          <p:nvPr/>
        </p:nvSpPr>
        <p:spPr>
          <a:xfrm>
            <a:off x="3141712" y="30629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6B815-9E3B-4595-914D-1224B3C30F5B}"/>
              </a:ext>
            </a:extLst>
          </p:cNvPr>
          <p:cNvSpPr/>
          <p:nvPr/>
        </p:nvSpPr>
        <p:spPr>
          <a:xfrm>
            <a:off x="2451149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1F204-3E1F-4E4C-9DAD-DBCBEA6A0CFB}"/>
              </a:ext>
            </a:extLst>
          </p:cNvPr>
          <p:cNvSpPr/>
          <p:nvPr/>
        </p:nvSpPr>
        <p:spPr>
          <a:xfrm>
            <a:off x="4732387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83B2D-2D20-49F1-9124-0CD3C3050AFE}"/>
              </a:ext>
            </a:extLst>
          </p:cNvPr>
          <p:cNvSpPr/>
          <p:nvPr/>
        </p:nvSpPr>
        <p:spPr>
          <a:xfrm>
            <a:off x="7013625" y="43297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10881-CFBE-44E1-B0B3-FC91942C66C4}"/>
              </a:ext>
            </a:extLst>
          </p:cNvPr>
          <p:cNvSpPr/>
          <p:nvPr/>
        </p:nvSpPr>
        <p:spPr>
          <a:xfrm>
            <a:off x="2443534" y="518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99177-9E5A-4236-BCCD-4CD207789DCA}"/>
              </a:ext>
            </a:extLst>
          </p:cNvPr>
          <p:cNvSpPr/>
          <p:nvPr/>
        </p:nvSpPr>
        <p:spPr>
          <a:xfrm>
            <a:off x="4746204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32003-FCD1-4215-A14B-A19CCDF97F1F}"/>
              </a:ext>
            </a:extLst>
          </p:cNvPr>
          <p:cNvSpPr/>
          <p:nvPr/>
        </p:nvSpPr>
        <p:spPr>
          <a:xfrm>
            <a:off x="7027442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FB73C1-8B1C-4E5B-82C0-2F02824081E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411E9E-C572-463C-A141-8099038E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C3175D2-8C8A-4EFA-AA0D-7D869906C39C}"/>
              </a:ext>
            </a:extLst>
          </p:cNvPr>
          <p:cNvSpPr/>
          <p:nvPr/>
        </p:nvSpPr>
        <p:spPr>
          <a:xfrm rot="19541325" flipH="1">
            <a:off x="6148199" y="836686"/>
            <a:ext cx="1023639" cy="1656519"/>
          </a:xfrm>
          <a:custGeom>
            <a:avLst/>
            <a:gdLst>
              <a:gd name="connsiteX0" fmla="*/ 0 w 1036088"/>
              <a:gd name="connsiteY0" fmla="*/ 0 h 812741"/>
              <a:gd name="connsiteX1" fmla="*/ 1036088 w 1036088"/>
              <a:gd name="connsiteY1" fmla="*/ 0 h 812741"/>
              <a:gd name="connsiteX2" fmla="*/ 1036088 w 1036088"/>
              <a:gd name="connsiteY2" fmla="*/ 812741 h 812741"/>
              <a:gd name="connsiteX3" fmla="*/ 0 w 1036088"/>
              <a:gd name="connsiteY3" fmla="*/ 812741 h 812741"/>
              <a:gd name="connsiteX4" fmla="*/ 0 w 1036088"/>
              <a:gd name="connsiteY4" fmla="*/ 0 h 812741"/>
              <a:gd name="connsiteX0" fmla="*/ 0 w 1479036"/>
              <a:gd name="connsiteY0" fmla="*/ 0 h 812741"/>
              <a:gd name="connsiteX1" fmla="*/ 1479036 w 1479036"/>
              <a:gd name="connsiteY1" fmla="*/ 16690 h 812741"/>
              <a:gd name="connsiteX2" fmla="*/ 1036088 w 1479036"/>
              <a:gd name="connsiteY2" fmla="*/ 812741 h 812741"/>
              <a:gd name="connsiteX3" fmla="*/ 0 w 1479036"/>
              <a:gd name="connsiteY3" fmla="*/ 812741 h 812741"/>
              <a:gd name="connsiteX4" fmla="*/ 0 w 1479036"/>
              <a:gd name="connsiteY4" fmla="*/ 0 h 812741"/>
              <a:gd name="connsiteX0" fmla="*/ 0 w 1479036"/>
              <a:gd name="connsiteY0" fmla="*/ 0 h 979159"/>
              <a:gd name="connsiteX1" fmla="*/ 1479036 w 1479036"/>
              <a:gd name="connsiteY1" fmla="*/ 16690 h 979159"/>
              <a:gd name="connsiteX2" fmla="*/ 1036088 w 1479036"/>
              <a:gd name="connsiteY2" fmla="*/ 812741 h 979159"/>
              <a:gd name="connsiteX3" fmla="*/ 113570 w 1479036"/>
              <a:gd name="connsiteY3" fmla="*/ 979159 h 979159"/>
              <a:gd name="connsiteX4" fmla="*/ 0 w 1479036"/>
              <a:gd name="connsiteY4" fmla="*/ 0 h 979159"/>
              <a:gd name="connsiteX0" fmla="*/ 578056 w 1365466"/>
              <a:gd name="connsiteY0" fmla="*/ 336903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578056 w 1365466"/>
              <a:gd name="connsiteY4" fmla="*/ 336903 h 962469"/>
              <a:gd name="connsiteX0" fmla="*/ 455750 w 1365466"/>
              <a:gd name="connsiteY0" fmla="*/ 157684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455750 w 1365466"/>
              <a:gd name="connsiteY4" fmla="*/ 157684 h 962469"/>
              <a:gd name="connsiteX0" fmla="*/ 455750 w 1365466"/>
              <a:gd name="connsiteY0" fmla="*/ 157684 h 1814203"/>
              <a:gd name="connsiteX1" fmla="*/ 1365466 w 1365466"/>
              <a:gd name="connsiteY1" fmla="*/ 0 h 1814203"/>
              <a:gd name="connsiteX2" fmla="*/ 585362 w 1365466"/>
              <a:gd name="connsiteY2" fmla="*/ 1814203 h 1814203"/>
              <a:gd name="connsiteX3" fmla="*/ 0 w 1365466"/>
              <a:gd name="connsiteY3" fmla="*/ 962469 h 1814203"/>
              <a:gd name="connsiteX4" fmla="*/ 455750 w 1365466"/>
              <a:gd name="connsiteY4" fmla="*/ 157684 h 1814203"/>
              <a:gd name="connsiteX0" fmla="*/ 455750 w 1023639"/>
              <a:gd name="connsiteY0" fmla="*/ 0 h 1656519"/>
              <a:gd name="connsiteX1" fmla="*/ 1023639 w 1023639"/>
              <a:gd name="connsiteY1" fmla="*/ 826127 h 1656519"/>
              <a:gd name="connsiteX2" fmla="*/ 585362 w 1023639"/>
              <a:gd name="connsiteY2" fmla="*/ 1656519 h 1656519"/>
              <a:gd name="connsiteX3" fmla="*/ 0 w 1023639"/>
              <a:gd name="connsiteY3" fmla="*/ 804785 h 1656519"/>
              <a:gd name="connsiteX4" fmla="*/ 455750 w 1023639"/>
              <a:gd name="connsiteY4" fmla="*/ 0 h 16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639" h="1656519">
                <a:moveTo>
                  <a:pt x="455750" y="0"/>
                </a:moveTo>
                <a:lnTo>
                  <a:pt x="1023639" y="826127"/>
                </a:lnTo>
                <a:lnTo>
                  <a:pt x="585362" y="1656519"/>
                </a:lnTo>
                <a:lnTo>
                  <a:pt x="0" y="804785"/>
                </a:lnTo>
                <a:lnTo>
                  <a:pt x="45575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8A86F3A7-8F97-48DE-93C4-B9386CA0E558}"/>
              </a:ext>
            </a:extLst>
          </p:cNvPr>
          <p:cNvSpPr txBox="1"/>
          <p:nvPr/>
        </p:nvSpPr>
        <p:spPr>
          <a:xfrm>
            <a:off x="6469528" y="1450299"/>
            <a:ext cx="30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2A529A-7151-4984-9057-D53EF5DE7C5E}"/>
              </a:ext>
            </a:extLst>
          </p:cNvPr>
          <p:cNvGrpSpPr/>
          <p:nvPr/>
        </p:nvGrpSpPr>
        <p:grpSpPr>
          <a:xfrm>
            <a:off x="6996063" y="826700"/>
            <a:ext cx="1023639" cy="1656519"/>
            <a:chOff x="10431908" y="3291067"/>
            <a:chExt cx="1023639" cy="1656519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E8FCDE39-B6E4-4548-89ED-4814A1C08CE0}"/>
                </a:ext>
              </a:extLst>
            </p:cNvPr>
            <p:cNvSpPr/>
            <p:nvPr/>
          </p:nvSpPr>
          <p:spPr>
            <a:xfrm rot="2058675">
              <a:off x="10431908" y="3291067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id="{D421AAE2-A097-455B-9F06-40B1C33E243C}"/>
                </a:ext>
              </a:extLst>
            </p:cNvPr>
            <p:cNvSpPr txBox="1"/>
            <p:nvPr/>
          </p:nvSpPr>
          <p:spPr>
            <a:xfrm>
              <a:off x="10778815" y="3837347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8D1C96-3EF3-479D-926B-4E04189E3D5B}"/>
              </a:ext>
            </a:extLst>
          </p:cNvPr>
          <p:cNvGrpSpPr/>
          <p:nvPr/>
        </p:nvGrpSpPr>
        <p:grpSpPr>
          <a:xfrm>
            <a:off x="6126525" y="420501"/>
            <a:ext cx="1023639" cy="1656519"/>
            <a:chOff x="8964399" y="5457749"/>
            <a:chExt cx="1023639" cy="1656519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838BADD6-6AD4-4E26-8B3A-5047782AAE82}"/>
                </a:ext>
              </a:extLst>
            </p:cNvPr>
            <p:cNvSpPr/>
            <p:nvPr/>
          </p:nvSpPr>
          <p:spPr>
            <a:xfrm rot="2058675">
              <a:off x="8964399" y="5457749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4A741581-2FD4-4594-B225-82F7B901DB2F}"/>
                </a:ext>
              </a:extLst>
            </p:cNvPr>
            <p:cNvSpPr txBox="1"/>
            <p:nvPr/>
          </p:nvSpPr>
          <p:spPr>
            <a:xfrm>
              <a:off x="9242554" y="613065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B7471C-4B1E-4F71-98AA-519E7FFA6B48}"/>
              </a:ext>
            </a:extLst>
          </p:cNvPr>
          <p:cNvGrpSpPr/>
          <p:nvPr/>
        </p:nvGrpSpPr>
        <p:grpSpPr>
          <a:xfrm>
            <a:off x="6408468" y="440607"/>
            <a:ext cx="1365466" cy="962469"/>
            <a:chOff x="8529612" y="4447023"/>
            <a:chExt cx="1365466" cy="962469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02361931-AD8C-4F98-90CA-B28CADE39298}"/>
                </a:ext>
              </a:extLst>
            </p:cNvPr>
            <p:cNvSpPr/>
            <p:nvPr/>
          </p:nvSpPr>
          <p:spPr>
            <a:xfrm rot="2058675">
              <a:off x="8529612" y="4447023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22518" y="796051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1" name="TextBox 58">
              <a:extLst>
                <a:ext uri="{FF2B5EF4-FFF2-40B4-BE49-F238E27FC236}">
                  <a16:creationId xmlns:a16="http://schemas.microsoft.com/office/drawing/2014/main" id="{C8605435-D77E-491B-B517-C477B18B040F}"/>
                </a:ext>
              </a:extLst>
            </p:cNvPr>
            <p:cNvSpPr txBox="1"/>
            <p:nvPr/>
          </p:nvSpPr>
          <p:spPr>
            <a:xfrm>
              <a:off x="9037833" y="4633116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A2D5A-021E-4CB4-9312-6DE4CE0BE5C3}"/>
              </a:ext>
            </a:extLst>
          </p:cNvPr>
          <p:cNvGrpSpPr/>
          <p:nvPr/>
        </p:nvGrpSpPr>
        <p:grpSpPr>
          <a:xfrm>
            <a:off x="6403278" y="1457075"/>
            <a:ext cx="1365466" cy="962469"/>
            <a:chOff x="5970057" y="5805727"/>
            <a:chExt cx="1365466" cy="962469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685B78F1-468B-42FC-9446-DB341C2452AE}"/>
                </a:ext>
              </a:extLst>
            </p:cNvPr>
            <p:cNvSpPr/>
            <p:nvPr/>
          </p:nvSpPr>
          <p:spPr>
            <a:xfrm rot="2058675">
              <a:off x="5970057" y="5805727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55244 w 1365466"/>
                <a:gd name="connsiteY2" fmla="*/ 844007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55244" y="844007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4" name="TextBox 61">
              <a:extLst>
                <a:ext uri="{FF2B5EF4-FFF2-40B4-BE49-F238E27FC236}">
                  <a16:creationId xmlns:a16="http://schemas.microsoft.com/office/drawing/2014/main" id="{1FFDE409-5CD2-45F2-8094-535A2BCC7DAA}"/>
                </a:ext>
              </a:extLst>
            </p:cNvPr>
            <p:cNvSpPr txBox="1"/>
            <p:nvPr/>
          </p:nvSpPr>
          <p:spPr>
            <a:xfrm>
              <a:off x="6673104" y="600278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35C468-8697-4DEC-B97A-7F1501797935}"/>
              </a:ext>
            </a:extLst>
          </p:cNvPr>
          <p:cNvGrpSpPr/>
          <p:nvPr/>
        </p:nvGrpSpPr>
        <p:grpSpPr>
          <a:xfrm>
            <a:off x="6979429" y="399529"/>
            <a:ext cx="1041356" cy="1656519"/>
            <a:chOff x="6572084" y="4758723"/>
            <a:chExt cx="1041356" cy="1656519"/>
          </a:xfrm>
        </p:grpSpPr>
        <p:sp>
          <p:nvSpPr>
            <p:cNvPr id="56" name="TextBox 63">
              <a:extLst>
                <a:ext uri="{FF2B5EF4-FFF2-40B4-BE49-F238E27FC236}">
                  <a16:creationId xmlns:a16="http://schemas.microsoft.com/office/drawing/2014/main" id="{36FF51AC-3880-4DC3-8C69-18DD7EAF5563}"/>
                </a:ext>
              </a:extLst>
            </p:cNvPr>
            <p:cNvSpPr txBox="1"/>
            <p:nvPr/>
          </p:nvSpPr>
          <p:spPr>
            <a:xfrm>
              <a:off x="7019651" y="5553463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3</a:t>
              </a:r>
            </a:p>
          </p:txBody>
        </p:sp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id="{9B99EC85-80FC-41D6-A999-50069EC2B981}"/>
                </a:ext>
              </a:extLst>
            </p:cNvPr>
            <p:cNvSpPr/>
            <p:nvPr/>
          </p:nvSpPr>
          <p:spPr>
            <a:xfrm rot="19541325" flipH="1">
              <a:off x="6572084" y="4758723"/>
              <a:ext cx="1041356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  <a:gd name="connsiteX0" fmla="*/ 455750 w 1035097"/>
                <a:gd name="connsiteY0" fmla="*/ 0 h 1656519"/>
                <a:gd name="connsiteX1" fmla="*/ 1035097 w 1035097"/>
                <a:gd name="connsiteY1" fmla="*/ 853120 h 1656519"/>
                <a:gd name="connsiteX2" fmla="*/ 585362 w 1035097"/>
                <a:gd name="connsiteY2" fmla="*/ 1656519 h 1656519"/>
                <a:gd name="connsiteX3" fmla="*/ 0 w 1035097"/>
                <a:gd name="connsiteY3" fmla="*/ 804785 h 1656519"/>
                <a:gd name="connsiteX4" fmla="*/ 455750 w 1035097"/>
                <a:gd name="connsiteY4" fmla="*/ 0 h 1656519"/>
                <a:gd name="connsiteX0" fmla="*/ 455750 w 1041356"/>
                <a:gd name="connsiteY0" fmla="*/ 0 h 1656519"/>
                <a:gd name="connsiteX1" fmla="*/ 1041356 w 1041356"/>
                <a:gd name="connsiteY1" fmla="*/ 841887 h 1656519"/>
                <a:gd name="connsiteX2" fmla="*/ 585362 w 1041356"/>
                <a:gd name="connsiteY2" fmla="*/ 1656519 h 1656519"/>
                <a:gd name="connsiteX3" fmla="*/ 0 w 1041356"/>
                <a:gd name="connsiteY3" fmla="*/ 804785 h 1656519"/>
                <a:gd name="connsiteX4" fmla="*/ 455750 w 1041356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56" h="1656519">
                  <a:moveTo>
                    <a:pt x="455750" y="0"/>
                  </a:moveTo>
                  <a:lnTo>
                    <a:pt x="1041356" y="84188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2005A0-E8D0-4B07-9712-B9B78EE7A1F0}"/>
              </a:ext>
            </a:extLst>
          </p:cNvPr>
          <p:cNvCxnSpPr>
            <a:cxnSpLocks/>
          </p:cNvCxnSpPr>
          <p:nvPr/>
        </p:nvCxnSpPr>
        <p:spPr>
          <a:xfrm flipH="1" flipV="1">
            <a:off x="7079974" y="1302520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9">
            <a:extLst>
              <a:ext uri="{FF2B5EF4-FFF2-40B4-BE49-F238E27FC236}">
                <a16:creationId xmlns:a16="http://schemas.microsoft.com/office/drawing/2014/main" id="{A2D81BA0-4562-4E9F-9D74-FDB41C4600E7}"/>
              </a:ext>
            </a:extLst>
          </p:cNvPr>
          <p:cNvSpPr txBox="1"/>
          <p:nvPr/>
        </p:nvSpPr>
        <p:spPr>
          <a:xfrm>
            <a:off x="4752993" y="1078300"/>
            <a:ext cx="98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2"/>
                </a:solidFill>
              </a:rPr>
              <a:t>Face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5F1F7D-EFF1-43A0-BBE9-F6EA0761C22D}"/>
              </a:ext>
            </a:extLst>
          </p:cNvPr>
          <p:cNvCxnSpPr>
            <a:cxnSpLocks/>
          </p:cNvCxnSpPr>
          <p:nvPr/>
        </p:nvCxnSpPr>
        <p:spPr>
          <a:xfrm>
            <a:off x="5600225" y="1408635"/>
            <a:ext cx="838511" cy="307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1">
            <a:extLst>
              <a:ext uri="{FF2B5EF4-FFF2-40B4-BE49-F238E27FC236}">
                <a16:creationId xmlns:a16="http://schemas.microsoft.com/office/drawing/2014/main" id="{30D7961E-F99B-4BF8-9068-0696CCD66589}"/>
              </a:ext>
            </a:extLst>
          </p:cNvPr>
          <p:cNvSpPr txBox="1"/>
          <p:nvPr/>
        </p:nvSpPr>
        <p:spPr>
          <a:xfrm>
            <a:off x="5815426" y="2383836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6"/>
                </a:solidFill>
              </a:rPr>
              <a:t>Edge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BE79B4-DC74-4543-8AA0-4B31CA3AF881}"/>
              </a:ext>
            </a:extLst>
          </p:cNvPr>
          <p:cNvCxnSpPr>
            <a:cxnSpLocks/>
          </p:cNvCxnSpPr>
          <p:nvPr/>
        </p:nvCxnSpPr>
        <p:spPr>
          <a:xfrm flipV="1">
            <a:off x="6326290" y="2034426"/>
            <a:ext cx="725669" cy="40341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F7DBF9-F89C-4D82-AC44-973792798A08}"/>
              </a:ext>
            </a:extLst>
          </p:cNvPr>
          <p:cNvCxnSpPr>
            <a:cxnSpLocks/>
          </p:cNvCxnSpPr>
          <p:nvPr/>
        </p:nvCxnSpPr>
        <p:spPr>
          <a:xfrm flipH="1" flipV="1">
            <a:off x="7931587" y="915214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0484BD-61C1-48C2-B462-B4D60C7E4ECD}"/>
              </a:ext>
            </a:extLst>
          </p:cNvPr>
          <p:cNvCxnSpPr>
            <a:cxnSpLocks/>
          </p:cNvCxnSpPr>
          <p:nvPr/>
        </p:nvCxnSpPr>
        <p:spPr>
          <a:xfrm flipH="1" flipV="1">
            <a:off x="6225213" y="921841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7CB2D0-97F6-4A83-981D-5BF9E84A4F99}"/>
              </a:ext>
            </a:extLst>
          </p:cNvPr>
          <p:cNvCxnSpPr>
            <a:cxnSpLocks/>
            <a:stCxn id="53" idx="2"/>
          </p:cNvCxnSpPr>
          <p:nvPr/>
        </p:nvCxnSpPr>
        <p:spPr>
          <a:xfrm flipV="1">
            <a:off x="7106611" y="1955032"/>
            <a:ext cx="830452" cy="4365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BDFD3F-5CF9-4F09-8955-07A4F277CB67}"/>
              </a:ext>
            </a:extLst>
          </p:cNvPr>
          <p:cNvCxnSpPr>
            <a:cxnSpLocks/>
          </p:cNvCxnSpPr>
          <p:nvPr/>
        </p:nvCxnSpPr>
        <p:spPr>
          <a:xfrm>
            <a:off x="6232210" y="1981492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3CE700-CDC3-4C46-965D-A2BCD7286E2E}"/>
              </a:ext>
            </a:extLst>
          </p:cNvPr>
          <p:cNvCxnSpPr>
            <a:cxnSpLocks/>
          </p:cNvCxnSpPr>
          <p:nvPr/>
        </p:nvCxnSpPr>
        <p:spPr>
          <a:xfrm>
            <a:off x="6232210" y="918290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79F882-1C1C-47AD-9FF8-16E444DC8391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7084056" y="914899"/>
            <a:ext cx="832892" cy="43762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26225D-3D8A-4524-A737-553EAF23FCC2}"/>
              </a:ext>
            </a:extLst>
          </p:cNvPr>
          <p:cNvCxnSpPr>
            <a:cxnSpLocks/>
          </p:cNvCxnSpPr>
          <p:nvPr/>
        </p:nvCxnSpPr>
        <p:spPr>
          <a:xfrm>
            <a:off x="7071307" y="497424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1553B3-F93D-4442-842F-F532CCC2A62E}"/>
              </a:ext>
            </a:extLst>
          </p:cNvPr>
          <p:cNvCxnSpPr>
            <a:cxnSpLocks/>
          </p:cNvCxnSpPr>
          <p:nvPr/>
        </p:nvCxnSpPr>
        <p:spPr>
          <a:xfrm flipV="1">
            <a:off x="6240591" y="490111"/>
            <a:ext cx="829750" cy="4304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E904EA-855A-4078-8882-0DE4941B15A0}"/>
              </a:ext>
            </a:extLst>
          </p:cNvPr>
          <p:cNvCxnSpPr>
            <a:cxnSpLocks/>
          </p:cNvCxnSpPr>
          <p:nvPr/>
        </p:nvCxnSpPr>
        <p:spPr>
          <a:xfrm flipH="1" flipV="1">
            <a:off x="7073277" y="514763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42BF8F-FCDC-406F-A174-FC77501272A5}"/>
              </a:ext>
            </a:extLst>
          </p:cNvPr>
          <p:cNvCxnSpPr>
            <a:cxnSpLocks/>
            <a:stCxn id="47" idx="2"/>
            <a:endCxn id="57" idx="1"/>
          </p:cNvCxnSpPr>
          <p:nvPr/>
        </p:nvCxnSpPr>
        <p:spPr>
          <a:xfrm flipV="1">
            <a:off x="6232210" y="1532545"/>
            <a:ext cx="845505" cy="441803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F4E90A-A183-4E20-8009-4C1958F6B285}"/>
              </a:ext>
            </a:extLst>
          </p:cNvPr>
          <p:cNvCxnSpPr>
            <a:cxnSpLocks/>
            <a:endCxn id="57" idx="1"/>
          </p:cNvCxnSpPr>
          <p:nvPr/>
        </p:nvCxnSpPr>
        <p:spPr>
          <a:xfrm flipH="1" flipV="1">
            <a:off x="7077715" y="1532545"/>
            <a:ext cx="843214" cy="4224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1" grpId="0" animBg="1"/>
      <p:bldP spid="41" grpId="1" animBg="1"/>
      <p:bldP spid="42" grpId="0"/>
      <p:bldP spid="42" grpId="1"/>
      <p:bldP spid="59" grpId="0"/>
      <p:bldP spid="59" grpId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4" y="2755240"/>
            <a:ext cx="695389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6918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4054" y="35465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2" y="1161185"/>
            <a:ext cx="2063782" cy="16127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5" y="1161185"/>
            <a:ext cx="2063782" cy="1612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8" y="1161185"/>
            <a:ext cx="2063782" cy="16127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71" y="1161185"/>
            <a:ext cx="2063782" cy="161271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59965" y="436795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734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333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5966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0278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747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674" y="2100867"/>
            <a:ext cx="69538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0374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43" y="24781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68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0922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58871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16" y="1111077"/>
            <a:ext cx="1231109" cy="962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19" y="1111077"/>
            <a:ext cx="1231109" cy="9620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22" y="1111077"/>
            <a:ext cx="1231109" cy="9620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5" y="1111077"/>
            <a:ext cx="1231109" cy="9620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32047" y="290017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1" grpId="0"/>
      <p:bldP spid="43" grpId="0"/>
      <p:bldP spid="44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9 sweets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+         +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0181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078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4154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21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983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67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7231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8001" y="417459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699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801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585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3410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1350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7748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800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0135" y="321173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9078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4154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7231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8001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5585" y="5153736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3534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EC5FE3-15D8-4F12-8CB2-39D373D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61" y="493872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E434EF-8DEC-4AE8-96BC-E09606671275}"/>
              </a:ext>
            </a:extLst>
          </p:cNvPr>
          <p:cNvSpPr txBox="1"/>
          <p:nvPr/>
        </p:nvSpPr>
        <p:spPr>
          <a:xfrm>
            <a:off x="5700505" y="636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56A07-C5C9-4A1D-97F9-5FC59415A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32" y="994667"/>
            <a:ext cx="1708769" cy="24143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685FE1-04BA-4A19-B210-A4C46435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03" y="994667"/>
            <a:ext cx="1708769" cy="24143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611D29-630B-40D6-B38B-67BE21654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74" y="994667"/>
            <a:ext cx="1708769" cy="24143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4D69F56-7E9E-4FC4-9D5E-9A6FFEB6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645" y="994667"/>
            <a:ext cx="1708769" cy="24143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91FFB9-64A1-4F05-8FCA-30575126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916" y="994667"/>
            <a:ext cx="1708769" cy="24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E40CDF-3F89-496F-A910-BC52AC1F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187" y="994667"/>
            <a:ext cx="1708769" cy="241432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4455BAD-59D5-4157-B768-7550AC4FD825}"/>
              </a:ext>
            </a:extLst>
          </p:cNvPr>
          <p:cNvSpPr/>
          <p:nvPr/>
        </p:nvSpPr>
        <p:spPr>
          <a:xfrm>
            <a:off x="6395832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28D55C-215D-4CCB-BDBF-C0D6CAF6DC72}"/>
              </a:ext>
            </a:extLst>
          </p:cNvPr>
          <p:cNvSpPr/>
          <p:nvPr/>
        </p:nvSpPr>
        <p:spPr>
          <a:xfrm>
            <a:off x="7496841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00C5C3-EED8-4E72-B781-06C348A18540}"/>
              </a:ext>
            </a:extLst>
          </p:cNvPr>
          <p:cNvSpPr txBox="1"/>
          <p:nvPr/>
        </p:nvSpPr>
        <p:spPr>
          <a:xfrm>
            <a:off x="5440870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6B9B0A-FD26-471A-ADE3-442D6F6CF8C4}"/>
              </a:ext>
            </a:extLst>
          </p:cNvPr>
          <p:cNvSpPr txBox="1"/>
          <p:nvPr/>
        </p:nvSpPr>
        <p:spPr>
          <a:xfrm>
            <a:off x="6552394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7" grpId="0"/>
      <p:bldP spid="28" grpId="0"/>
      <p:bldP spid="29" grpId="0"/>
      <p:bldP spid="31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37" grpId="0"/>
      <p:bldP spid="37" grpId="1"/>
      <p:bldP spid="66" grpId="0" animBg="1"/>
      <p:bldP spid="6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62C7A-C8B8-4C12-A6C0-131DAB65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1732899"/>
            <a:ext cx="1716006" cy="115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equal amount are p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into each of the 9 tanks.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fish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put in each tank?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6EE8759-2737-4EBD-B198-04A4822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1732899"/>
            <a:ext cx="1716006" cy="11561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1C82A-BBD7-4D82-9FA1-07271B18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1732899"/>
            <a:ext cx="1716006" cy="11561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AD98EEE-3E94-4734-A071-3E04C9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2967444"/>
            <a:ext cx="1716006" cy="115611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4F53551-23E6-4F62-8082-33A25998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2967444"/>
            <a:ext cx="1716006" cy="11561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5430C84-F678-473C-87E3-639A6C5C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2967444"/>
            <a:ext cx="1716006" cy="11561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F15DA3-E1EE-49B6-8B40-37D6D9BF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4201989"/>
            <a:ext cx="1716006" cy="11561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E72DE73-53D5-4C91-8512-909C0920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4201989"/>
            <a:ext cx="1716006" cy="1156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B758A9-5DC1-4949-9434-74F5D776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4201989"/>
            <a:ext cx="1716006" cy="11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1" y="2724579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11" y="2725204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01" y="3398813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8" y="3112384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1" y="345867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" y="4087590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07" y="3801161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10" y="4053905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7" y="4716221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87" y="4396392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8" y="3168430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9" y="4740129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7" y="4386381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20" y="4800011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63" y="2789393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38" y="2832345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3739794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15" y="3724524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67" y="4053905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" y="3106154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5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158118" y="5770867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tanks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5519654" y="5770867"/>
            <a:ext cx="286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fish in each tank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563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4479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63664 -0.0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20694 0.156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4531 0.180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66528 0.115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628 0.3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8906 0.309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8056 0.25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4358 -0.07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8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861 -0.0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4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74791 -0.11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0087 0.0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32136 0.0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1336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21979 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5486 0.11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9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111 0.1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3385 -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50816 -0.2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5208 -0.2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406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931 -0.167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8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8264 -0.1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59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2517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5087 -0.032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243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CFC5BEA69D04D8FB2EE6CC52C49AB" ma:contentTypeVersion="7" ma:contentTypeDescription="Create a new document." ma:contentTypeScope="" ma:versionID="780a8276a5906ca7f4b346869f35b8ec">
  <xsd:schema xmlns:xsd="http://www.w3.org/2001/XMLSchema" xmlns:xs="http://www.w3.org/2001/XMLSchema" xmlns:p="http://schemas.microsoft.com/office/2006/metadata/properties" xmlns:ns2="217e0dba-0e67-464c-aec7-7093404d16ba" xmlns:ns3="84eca63a-cae0-4de6-af4c-ef9de8e704a6" targetNamespace="http://schemas.microsoft.com/office/2006/metadata/properties" ma:root="true" ma:fieldsID="7b7f19d570314853b6b2655a237d1978" ns2:_="" ns3:_="">
    <xsd:import namespace="217e0dba-0e67-464c-aec7-7093404d16ba"/>
    <xsd:import namespace="84eca63a-cae0-4de6-af4c-ef9de8e70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e0dba-0e67-464c-aec7-7093404d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ca63a-cae0-4de6-af4c-ef9de8e70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5E919-6069-41F5-9763-A72E75BAC4A5}"/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522d4c35-b548-4432-90ae-af4376e1c4b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21662</TotalTime>
  <Words>543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263</cp:revision>
  <dcterms:created xsi:type="dcterms:W3CDTF">2019-07-05T11:02:13Z</dcterms:created>
  <dcterms:modified xsi:type="dcterms:W3CDTF">2020-11-16T08:49:40Z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0x01010010ECFC5BEA69D04D8FB2EE6CC52C49AB</vt:lpwstr>
  </property>
</Properties>
</file>