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306" r:id="rId13"/>
    <p:sldId id="342" r:id="rId14"/>
    <p:sldId id="299" r:id="rId15"/>
    <p:sldId id="325" r:id="rId16"/>
    <p:sldId id="335" r:id="rId17"/>
    <p:sldId id="301" r:id="rId18"/>
    <p:sldId id="329" r:id="rId19"/>
    <p:sldId id="336" r:id="rId20"/>
    <p:sldId id="337" r:id="rId21"/>
    <p:sldId id="340" r:id="rId22"/>
    <p:sldId id="338" r:id="rId23"/>
    <p:sldId id="341" r:id="rId24"/>
    <p:sldId id="32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336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3AD83BA4-E479-4F08-B8CD-0DDC5C7D68C2}"/>
    <pc:docChg chg="undo redo custSel addSld delSld modSld">
      <pc:chgData name="James Clegg" userId="c6df1435-7a36-4b38-be4d-16e68e91152f" providerId="ADAL" clId="{3AD83BA4-E479-4F08-B8CD-0DDC5C7D68C2}" dt="2020-11-16T20:20:59.593" v="2200" actId="1035"/>
      <pc:docMkLst>
        <pc:docMk/>
      </pc:docMkLst>
      <pc:sldChg chg="del">
        <pc:chgData name="James Clegg" userId="c6df1435-7a36-4b38-be4d-16e68e91152f" providerId="ADAL" clId="{3AD83BA4-E479-4F08-B8CD-0DDC5C7D68C2}" dt="2020-11-16T17:32:10.019" v="58" actId="2696"/>
        <pc:sldMkLst>
          <pc:docMk/>
          <pc:sldMk cId="2962901094" sldId="318"/>
        </pc:sldMkLst>
      </pc:sldChg>
      <pc:sldChg chg="addSp delSp modSp delAnim modAnim">
        <pc:chgData name="James Clegg" userId="c6df1435-7a36-4b38-be4d-16e68e91152f" providerId="ADAL" clId="{3AD83BA4-E479-4F08-B8CD-0DDC5C7D68C2}" dt="2020-11-16T17:39:03.554" v="201"/>
        <pc:sldMkLst>
          <pc:docMk/>
          <pc:sldMk cId="2551130786" sldId="325"/>
        </pc:sldMkLst>
        <pc:spChg chg="add del mod">
          <ac:chgData name="James Clegg" userId="c6df1435-7a36-4b38-be4d-16e68e91152f" providerId="ADAL" clId="{3AD83BA4-E479-4F08-B8CD-0DDC5C7D68C2}" dt="2020-11-16T17:35:58.340" v="145" actId="478"/>
          <ac:spMkLst>
            <pc:docMk/>
            <pc:sldMk cId="2551130786" sldId="325"/>
            <ac:spMk id="2" creationId="{7BA73E88-5361-4F31-89EC-997F74087724}"/>
          </ac:spMkLst>
        </pc:spChg>
        <pc:spChg chg="mod">
          <ac:chgData name="James Clegg" userId="c6df1435-7a36-4b38-be4d-16e68e91152f" providerId="ADAL" clId="{3AD83BA4-E479-4F08-B8CD-0DDC5C7D68C2}" dt="2020-11-16T17:38:30.100" v="196" actId="20577"/>
          <ac:spMkLst>
            <pc:docMk/>
            <pc:sldMk cId="2551130786" sldId="325"/>
            <ac:spMk id="7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16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17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18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19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20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21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22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21.683" v="130" actId="1037"/>
          <ac:spMkLst>
            <pc:docMk/>
            <pc:sldMk cId="2551130786" sldId="325"/>
            <ac:spMk id="23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24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34.882" v="134" actId="1037"/>
          <ac:spMkLst>
            <pc:docMk/>
            <pc:sldMk cId="2551130786" sldId="325"/>
            <ac:spMk id="26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40.816" v="135" actId="553"/>
          <ac:spMkLst>
            <pc:docMk/>
            <pc:sldMk cId="2551130786" sldId="325"/>
            <ac:spMk id="27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34.882" v="134" actId="1037"/>
          <ac:spMkLst>
            <pc:docMk/>
            <pc:sldMk cId="2551130786" sldId="325"/>
            <ac:spMk id="28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21.683" v="130" actId="1037"/>
          <ac:spMkLst>
            <pc:docMk/>
            <pc:sldMk cId="2551130786" sldId="325"/>
            <ac:spMk id="29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40.816" v="135" actId="553"/>
          <ac:spMkLst>
            <pc:docMk/>
            <pc:sldMk cId="2551130786" sldId="325"/>
            <ac:spMk id="31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08.628" v="57" actId="478"/>
          <ac:spMkLst>
            <pc:docMk/>
            <pc:sldMk cId="2551130786" sldId="325"/>
            <ac:spMk id="32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08.628" v="57" actId="478"/>
          <ac:spMkLst>
            <pc:docMk/>
            <pc:sldMk cId="2551130786" sldId="325"/>
            <ac:spMk id="33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08.628" v="57" actId="478"/>
          <ac:spMkLst>
            <pc:docMk/>
            <pc:sldMk cId="2551130786" sldId="325"/>
            <ac:spMk id="34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06.181" v="56" actId="478"/>
          <ac:spMkLst>
            <pc:docMk/>
            <pc:sldMk cId="2551130786" sldId="325"/>
            <ac:spMk id="36" creationId="{670D65FC-8482-4702-90E4-F47702BA0685}"/>
          </ac:spMkLst>
        </pc:spChg>
        <pc:spChg chg="del">
          <ac:chgData name="James Clegg" userId="c6df1435-7a36-4b38-be4d-16e68e91152f" providerId="ADAL" clId="{3AD83BA4-E479-4F08-B8CD-0DDC5C7D68C2}" dt="2020-11-16T17:32:06.181" v="56" actId="478"/>
          <ac:spMkLst>
            <pc:docMk/>
            <pc:sldMk cId="2551130786" sldId="325"/>
            <ac:spMk id="37" creationId="{D981A4A3-D739-4FD7-8E4F-01304B34F4A9}"/>
          </ac:spMkLst>
        </pc:spChg>
        <pc:spChg chg="del">
          <ac:chgData name="James Clegg" userId="c6df1435-7a36-4b38-be4d-16e68e91152f" providerId="ADAL" clId="{3AD83BA4-E479-4F08-B8CD-0DDC5C7D68C2}" dt="2020-11-16T17:32:06.181" v="56" actId="478"/>
          <ac:spMkLst>
            <pc:docMk/>
            <pc:sldMk cId="2551130786" sldId="325"/>
            <ac:spMk id="38" creationId="{D937716E-4982-4E12-A078-5E40DB92D65E}"/>
          </ac:spMkLst>
        </pc:spChg>
        <pc:spChg chg="del">
          <ac:chgData name="James Clegg" userId="c6df1435-7a36-4b38-be4d-16e68e91152f" providerId="ADAL" clId="{3AD83BA4-E479-4F08-B8CD-0DDC5C7D68C2}" dt="2020-11-16T17:32:06.181" v="56" actId="478"/>
          <ac:spMkLst>
            <pc:docMk/>
            <pc:sldMk cId="2551130786" sldId="325"/>
            <ac:spMk id="39" creationId="{807C5CFF-A3B8-4107-934E-1580CB09C787}"/>
          </ac:spMkLst>
        </pc:spChg>
        <pc:spChg chg="add 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40" creationId="{1345746F-142F-41BB-BA44-F0E3AC70482C}"/>
          </ac:spMkLst>
        </pc:spChg>
        <pc:spChg chg="del">
          <ac:chgData name="James Clegg" userId="c6df1435-7a36-4b38-be4d-16e68e91152f" providerId="ADAL" clId="{3AD83BA4-E479-4F08-B8CD-0DDC5C7D68C2}" dt="2020-11-16T17:32:26.541" v="64" actId="478"/>
          <ac:spMkLst>
            <pc:docMk/>
            <pc:sldMk cId="2551130786" sldId="325"/>
            <ac:spMk id="41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30.496" v="67" actId="478"/>
          <ac:spMkLst>
            <pc:docMk/>
            <pc:sldMk cId="2551130786" sldId="325"/>
            <ac:spMk id="42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25.696" v="63" actId="478"/>
          <ac:spMkLst>
            <pc:docMk/>
            <pc:sldMk cId="2551130786" sldId="325"/>
            <ac:spMk id="43" creationId="{00000000-0000-0000-0000-000000000000}"/>
          </ac:spMkLst>
        </pc:spChg>
        <pc:spChg chg="del mod">
          <ac:chgData name="James Clegg" userId="c6df1435-7a36-4b38-be4d-16e68e91152f" providerId="ADAL" clId="{3AD83BA4-E479-4F08-B8CD-0DDC5C7D68C2}" dt="2020-11-16T17:32:28.501" v="66" actId="478"/>
          <ac:spMkLst>
            <pc:docMk/>
            <pc:sldMk cId="2551130786" sldId="325"/>
            <ac:spMk id="44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45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46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47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48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34.882" v="134" actId="1037"/>
          <ac:spMkLst>
            <pc:docMk/>
            <pc:sldMk cId="2551130786" sldId="325"/>
            <ac:spMk id="49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21.683" v="130" actId="1037"/>
          <ac:spMkLst>
            <pc:docMk/>
            <pc:sldMk cId="2551130786" sldId="325"/>
            <ac:spMk id="50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46.728" v="143" actId="1038"/>
          <ac:spMkLst>
            <pc:docMk/>
            <pc:sldMk cId="2551130786" sldId="325"/>
            <ac:spMk id="51" creationId="{00000000-0000-0000-0000-000000000000}"/>
          </ac:spMkLst>
        </pc:spChg>
        <pc:spChg chg="add 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52" creationId="{353127C1-4A48-4C91-882E-7F657BEF8E57}"/>
          </ac:spMkLst>
        </pc:spChg>
        <pc:spChg chg="add 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53" creationId="{794AA811-F7DF-47C5-93A3-59FD6A193CF9}"/>
          </ac:spMkLst>
        </pc:spChg>
        <pc:spChg chg="add 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54" creationId="{6CBF8370-DBBF-484B-A667-B4E275E50A99}"/>
          </ac:spMkLst>
        </pc:spChg>
        <pc:spChg chg="del">
          <ac:chgData name="James Clegg" userId="c6df1435-7a36-4b38-be4d-16e68e91152f" providerId="ADAL" clId="{3AD83BA4-E479-4F08-B8CD-0DDC5C7D68C2}" dt="2020-11-16T17:32:08.628" v="57" actId="478"/>
          <ac:spMkLst>
            <pc:docMk/>
            <pc:sldMk cId="2551130786" sldId="325"/>
            <ac:spMk id="55" creationId="{F4A3111E-C72D-4052-8E36-D8464A8EFEAB}"/>
          </ac:spMkLst>
        </pc:spChg>
        <pc:spChg chg="add mod">
          <ac:chgData name="James Clegg" userId="c6df1435-7a36-4b38-be4d-16e68e91152f" providerId="ADAL" clId="{3AD83BA4-E479-4F08-B8CD-0DDC5C7D68C2}" dt="2020-11-16T17:35:34.882" v="134" actId="1037"/>
          <ac:spMkLst>
            <pc:docMk/>
            <pc:sldMk cId="2551130786" sldId="325"/>
            <ac:spMk id="56" creationId="{ABE95577-9044-4B20-B0F8-51EEAB77FEED}"/>
          </ac:spMkLst>
        </pc:spChg>
        <pc:spChg chg="add mod">
          <ac:chgData name="James Clegg" userId="c6df1435-7a36-4b38-be4d-16e68e91152f" providerId="ADAL" clId="{3AD83BA4-E479-4F08-B8CD-0DDC5C7D68C2}" dt="2020-11-16T17:35:21.683" v="130" actId="1037"/>
          <ac:spMkLst>
            <pc:docMk/>
            <pc:sldMk cId="2551130786" sldId="325"/>
            <ac:spMk id="57" creationId="{072122F1-606D-43C7-BCD5-F8746ABC60AE}"/>
          </ac:spMkLst>
        </pc:spChg>
        <pc:spChg chg="add mod">
          <ac:chgData name="James Clegg" userId="c6df1435-7a36-4b38-be4d-16e68e91152f" providerId="ADAL" clId="{3AD83BA4-E479-4F08-B8CD-0DDC5C7D68C2}" dt="2020-11-16T17:35:46.728" v="143" actId="1038"/>
          <ac:spMkLst>
            <pc:docMk/>
            <pc:sldMk cId="2551130786" sldId="325"/>
            <ac:spMk id="58" creationId="{BDDFC443-58E6-48A1-AD7D-D158AB49CAD1}"/>
          </ac:spMkLst>
        </pc:spChg>
        <pc:spChg chg="add mod">
          <ac:chgData name="James Clegg" userId="c6df1435-7a36-4b38-be4d-16e68e91152f" providerId="ADAL" clId="{3AD83BA4-E479-4F08-B8CD-0DDC5C7D68C2}" dt="2020-11-16T17:37:56.642" v="182" actId="554"/>
          <ac:spMkLst>
            <pc:docMk/>
            <pc:sldMk cId="2551130786" sldId="325"/>
            <ac:spMk id="59" creationId="{844DE6D0-2780-4F2F-81E9-A874351250BC}"/>
          </ac:spMkLst>
        </pc:spChg>
        <pc:spChg chg="add mod">
          <ac:chgData name="James Clegg" userId="c6df1435-7a36-4b38-be4d-16e68e91152f" providerId="ADAL" clId="{3AD83BA4-E479-4F08-B8CD-0DDC5C7D68C2}" dt="2020-11-16T17:37:56.642" v="182" actId="554"/>
          <ac:spMkLst>
            <pc:docMk/>
            <pc:sldMk cId="2551130786" sldId="325"/>
            <ac:spMk id="60" creationId="{88889142-235D-4321-AF8F-62C587488EE9}"/>
          </ac:spMkLst>
        </pc:spChg>
        <pc:spChg chg="add mod">
          <ac:chgData name="James Clegg" userId="c6df1435-7a36-4b38-be4d-16e68e91152f" providerId="ADAL" clId="{3AD83BA4-E479-4F08-B8CD-0DDC5C7D68C2}" dt="2020-11-16T17:37:56.642" v="182" actId="554"/>
          <ac:spMkLst>
            <pc:docMk/>
            <pc:sldMk cId="2551130786" sldId="325"/>
            <ac:spMk id="61" creationId="{6AF9DD19-3A27-42B4-AA76-F636C3E0FEE6}"/>
          </ac:spMkLst>
        </pc:spChg>
      </pc:sldChg>
      <pc:sldChg chg="addSp delSp modSp delAnim modAnim">
        <pc:chgData name="James Clegg" userId="c6df1435-7a36-4b38-be4d-16e68e91152f" providerId="ADAL" clId="{3AD83BA4-E479-4F08-B8CD-0DDC5C7D68C2}" dt="2020-11-16T18:23:32.610" v="590"/>
        <pc:sldMkLst>
          <pc:docMk/>
          <pc:sldMk cId="18733746" sldId="329"/>
        </pc:sldMkLst>
        <pc:spChg chg="add mod">
          <ac:chgData name="James Clegg" userId="c6df1435-7a36-4b38-be4d-16e68e91152f" providerId="ADAL" clId="{3AD83BA4-E479-4F08-B8CD-0DDC5C7D68C2}" dt="2020-11-16T18:17:45.188" v="443" actId="12788"/>
          <ac:spMkLst>
            <pc:docMk/>
            <pc:sldMk cId="18733746" sldId="329"/>
            <ac:spMk id="42" creationId="{E8BD2465-D0A0-4FB6-9AF5-E69504283890}"/>
          </ac:spMkLst>
        </pc:spChg>
        <pc:spChg chg="add mod">
          <ac:chgData name="James Clegg" userId="c6df1435-7a36-4b38-be4d-16e68e91152f" providerId="ADAL" clId="{3AD83BA4-E479-4F08-B8CD-0DDC5C7D68C2}" dt="2020-11-16T18:17:45.188" v="443" actId="12788"/>
          <ac:spMkLst>
            <pc:docMk/>
            <pc:sldMk cId="18733746" sldId="329"/>
            <ac:spMk id="70" creationId="{D17F74B6-886A-4554-ADC3-81FE3F8C11FE}"/>
          </ac:spMkLst>
        </pc:spChg>
        <pc:spChg chg="add mod">
          <ac:chgData name="James Clegg" userId="c6df1435-7a36-4b38-be4d-16e68e91152f" providerId="ADAL" clId="{3AD83BA4-E479-4F08-B8CD-0DDC5C7D68C2}" dt="2020-11-16T18:21:39.876" v="562" actId="554"/>
          <ac:spMkLst>
            <pc:docMk/>
            <pc:sldMk cId="18733746" sldId="329"/>
            <ac:spMk id="71" creationId="{55918E3C-4479-40B0-B8AC-8A8AD3ADFB71}"/>
          </ac:spMkLst>
        </pc:spChg>
        <pc:spChg chg="add mod">
          <ac:chgData name="James Clegg" userId="c6df1435-7a36-4b38-be4d-16e68e91152f" providerId="ADAL" clId="{3AD83BA4-E479-4F08-B8CD-0DDC5C7D68C2}" dt="2020-11-16T18:18:36.673" v="460" actId="20577"/>
          <ac:spMkLst>
            <pc:docMk/>
            <pc:sldMk cId="18733746" sldId="329"/>
            <ac:spMk id="72" creationId="{C5BBE618-2278-4A82-BA2D-8E9AA60EBEC1}"/>
          </ac:spMkLst>
        </pc:spChg>
        <pc:spChg chg="add del mod">
          <ac:chgData name="James Clegg" userId="c6df1435-7a36-4b38-be4d-16e68e91152f" providerId="ADAL" clId="{3AD83BA4-E479-4F08-B8CD-0DDC5C7D68C2}" dt="2020-11-16T18:18:06.052" v="449"/>
          <ac:spMkLst>
            <pc:docMk/>
            <pc:sldMk cId="18733746" sldId="329"/>
            <ac:spMk id="73" creationId="{9E43049D-5C31-4E24-B182-A44F6D10FF5C}"/>
          </ac:spMkLst>
        </pc:spChg>
        <pc:spChg chg="add del mod">
          <ac:chgData name="James Clegg" userId="c6df1435-7a36-4b38-be4d-16e68e91152f" providerId="ADAL" clId="{3AD83BA4-E479-4F08-B8CD-0DDC5C7D68C2}" dt="2020-11-16T18:18:06.052" v="449"/>
          <ac:spMkLst>
            <pc:docMk/>
            <pc:sldMk cId="18733746" sldId="329"/>
            <ac:spMk id="74" creationId="{0FB8674C-AC07-4532-A5FA-DCFEB36E860E}"/>
          </ac:spMkLst>
        </pc:spChg>
        <pc:spChg chg="add mod">
          <ac:chgData name="James Clegg" userId="c6df1435-7a36-4b38-be4d-16e68e91152f" providerId="ADAL" clId="{3AD83BA4-E479-4F08-B8CD-0DDC5C7D68C2}" dt="2020-11-16T18:19:16.964" v="518" actId="1037"/>
          <ac:spMkLst>
            <pc:docMk/>
            <pc:sldMk cId="18733746" sldId="329"/>
            <ac:spMk id="75" creationId="{D5E89BAF-57A5-437A-824A-8DA3001B08A4}"/>
          </ac:spMkLst>
        </pc:spChg>
        <pc:spChg chg="add mod">
          <ac:chgData name="James Clegg" userId="c6df1435-7a36-4b38-be4d-16e68e91152f" providerId="ADAL" clId="{3AD83BA4-E479-4F08-B8CD-0DDC5C7D68C2}" dt="2020-11-16T18:19:40.195" v="541" actId="1037"/>
          <ac:spMkLst>
            <pc:docMk/>
            <pc:sldMk cId="18733746" sldId="329"/>
            <ac:spMk id="76" creationId="{72EFCC2E-7FF9-4BC0-B8AB-1B409C3F1AE3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95" creationId="{CBA00802-F598-424E-9AAD-48585E294062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96" creationId="{B562C9FF-7FAA-469B-80C8-42244C09183B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97" creationId="{460E66AB-D9CD-4C36-9131-D00900700061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98" creationId="{9DE78294-F8AD-473C-BDCF-593A89A71498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99" creationId="{3BB9450F-6601-4539-BC3A-D253F671422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0" creationId="{BCD33B65-9FAB-486C-8A8C-A85F31CE4B4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1" creationId="{5EAB9989-10E0-41FE-B87C-EC50A044828D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2" creationId="{128E7282-23DD-4151-A3B1-E18C7A738770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3" creationId="{0A578E3E-BDD0-4D71-B887-51E0BED8B2D0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4" creationId="{8C1E6839-4049-4116-B13F-E439ADA720F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5" creationId="{EE1C1662-13D4-4CEC-B10C-9780E7BC45D8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6" creationId="{2D3AC0B6-FB38-4029-BAE0-6E37C0610912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7" creationId="{B680DADF-854A-4FE0-94D0-96D72E5A88C8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8" creationId="{2584D7F7-65A9-4E26-8018-9EA832CF9B0E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9" creationId="{671938E1-5897-4897-B411-430A21CDE7B1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0" creationId="{62021C96-8B56-4F43-8B21-1C7F9A3C254A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1" creationId="{A65983D3-D10D-40D6-A027-36E3AF6F7157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2" creationId="{F20E7830-E4D3-42FB-8438-3AF42DDF4348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3" creationId="{61BE3A97-EB3E-4139-A1F2-F3E52CE8DBE1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4" creationId="{13BCF995-1D7A-4ADC-BF42-6844B3F9348E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5" creationId="{C9EFAC17-E42B-464B-874A-199B57C19245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6" creationId="{932BC387-74E0-4E58-9372-EC7FBF98745E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7" creationId="{3CD9F777-C844-4775-98E9-A8706527F53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8" creationId="{D98CB45E-5694-4D9C-B11A-1BF3C6E74CAD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9" creationId="{4472104C-0996-48D5-B2BA-613B94ADBAF6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20" creationId="{C46E7A80-5A5D-46DC-97D2-EE364938A27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21" creationId="{2259F41C-B8B8-45A1-B1DE-FDB3B9CDF28C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22" creationId="{C75FAE3A-D189-43C3-8148-119D416C1C9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23" creationId="{76CBB7A1-94DB-4E29-92B2-A391341811ED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24" creationId="{30B97FAB-6C58-4004-8C64-D6CC16CED76C}"/>
          </ac:spMkLst>
        </pc:spChg>
        <pc:spChg chg="add mod">
          <ac:chgData name="James Clegg" userId="c6df1435-7a36-4b38-be4d-16e68e91152f" providerId="ADAL" clId="{3AD83BA4-E479-4F08-B8CD-0DDC5C7D68C2}" dt="2020-11-16T18:21:39.876" v="562" actId="554"/>
          <ac:spMkLst>
            <pc:docMk/>
            <pc:sldMk cId="18733746" sldId="329"/>
            <ac:spMk id="151" creationId="{F0352A8C-4498-43EF-B2C7-01B67FBEAB93}"/>
          </ac:spMkLst>
        </pc:spChg>
        <pc:spChg chg="add mod">
          <ac:chgData name="James Clegg" userId="c6df1435-7a36-4b38-be4d-16e68e91152f" providerId="ADAL" clId="{3AD83BA4-E479-4F08-B8CD-0DDC5C7D68C2}" dt="2020-11-16T18:22:27.172" v="581" actId="1038"/>
          <ac:spMkLst>
            <pc:docMk/>
            <pc:sldMk cId="18733746" sldId="329"/>
            <ac:spMk id="152" creationId="{668370ED-3925-4128-8EBF-84DEE7588700}"/>
          </ac:spMkLst>
        </pc:spChg>
        <pc:spChg chg="add mod">
          <ac:chgData name="James Clegg" userId="c6df1435-7a36-4b38-be4d-16e68e91152f" providerId="ADAL" clId="{3AD83BA4-E479-4F08-B8CD-0DDC5C7D68C2}" dt="2020-11-16T18:23:24.301" v="589" actId="1076"/>
          <ac:spMkLst>
            <pc:docMk/>
            <pc:sldMk cId="18733746" sldId="329"/>
            <ac:spMk id="154" creationId="{03DAF445-5B6D-493A-930A-2F1A09174E21}"/>
          </ac:spMkLst>
        </pc:sp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3" creationId="{DF809A98-8173-494E-8D06-C940DA56390E}"/>
          </ac:picMkLst>
        </pc:picChg>
        <pc:picChg chg="add del mod">
          <ac:chgData name="James Clegg" userId="c6df1435-7a36-4b38-be4d-16e68e91152f" providerId="ADAL" clId="{3AD83BA4-E479-4F08-B8CD-0DDC5C7D68C2}" dt="2020-11-16T18:19:22.155" v="519" actId="478"/>
          <ac:picMkLst>
            <pc:docMk/>
            <pc:sldMk cId="18733746" sldId="329"/>
            <ac:picMk id="5" creationId="{C83C20FB-3082-4670-A5AE-BEEE1FA1300B}"/>
          </ac:picMkLst>
        </pc:picChg>
        <pc:picChg chg="add del mod">
          <ac:chgData name="James Clegg" userId="c6df1435-7a36-4b38-be4d-16e68e91152f" providerId="ADAL" clId="{3AD83BA4-E479-4F08-B8CD-0DDC5C7D68C2}" dt="2020-11-16T18:19:22.155" v="519" actId="478"/>
          <ac:picMkLst>
            <pc:docMk/>
            <pc:sldMk cId="18733746" sldId="329"/>
            <ac:picMk id="7" creationId="{BE167BB7-512C-4914-A63D-7E0E0ED08AB7}"/>
          </ac:picMkLst>
        </pc:picChg>
        <pc:picChg chg="add del mod">
          <ac:chgData name="James Clegg" userId="c6df1435-7a36-4b38-be4d-16e68e91152f" providerId="ADAL" clId="{3AD83BA4-E479-4F08-B8CD-0DDC5C7D68C2}" dt="2020-11-16T18:19:22.155" v="519" actId="478"/>
          <ac:picMkLst>
            <pc:docMk/>
            <pc:sldMk cId="18733746" sldId="329"/>
            <ac:picMk id="9" creationId="{E5B9331D-593B-4315-8182-D158951870E1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3" creationId="{3D9E7360-E7A3-4F6F-BC7F-CE9F8A2D94DE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4" creationId="{4B563BEA-7E86-4544-9E73-37E0947119D1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5" creationId="{FF0BD7FB-DCDB-40CB-BC67-59AD4FB01B2F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6" creationId="{3ACED8BE-E01A-466C-A0B3-21DA96BA79C8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7" creationId="{972FC7BC-220F-43E6-B195-C2100562554D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8" creationId="{CE0A55F2-B9F1-4700-98D9-F55310E6280E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9" creationId="{5C81D6D4-B5AA-4054-8F9F-578467F22FE5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0" creationId="{EABCDB0F-6A03-47BE-BD70-6405231EF2BD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1" creationId="{2EE1AB98-013F-4685-AD8D-DD1A49C84049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2" creationId="{590E2F90-8AB0-4EBA-B48B-C65861CE4472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3" creationId="{8A588154-805B-4FDB-96CE-636E979E73B9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4" creationId="{B211A47B-AC2C-4923-91CB-C8B1BDE87A34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5" creationId="{B0572661-AED5-449F-ABAE-D2A71B2F0EA5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56" creationId="{D5CFC164-1EB0-42A8-86AC-9CA1CE720F30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57" creationId="{DEBCB7DF-C229-4288-B80D-33BDD52D0A18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58" creationId="{97C9E556-BAFD-4745-8A19-E18110E04C26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59" creationId="{2C272857-D47B-4B56-B78B-377655B025DD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60" creationId="{5340B5C7-059E-47B1-8B94-B63329653CA5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61" creationId="{BEAD3A2B-E200-4A44-8139-EB74228E29A6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62" creationId="{E6DF34A1-411F-48E1-A73E-067BB3E691D3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3" creationId="{03EBDE13-E272-491A-9E0C-21B97E60523B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4" creationId="{10D06A16-AF7A-4E7C-96FD-2DAF494F5228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5" creationId="{0E63234F-4530-4C0E-9576-11DFC1D3B234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6" creationId="{53147BCD-9716-4264-B7A3-283B92807DCF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7" creationId="{322554C3-BFCD-47A9-B07E-7C4834990CE2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8" creationId="{A791EC1A-76F1-482F-8292-0B8654316A9B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9" creationId="{BCC1C409-F322-4366-933A-51DF9111912B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77" creationId="{AD025C85-C6BC-4C51-8AE0-056111C74262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78" creationId="{BFEF16C7-1663-44BB-9254-12FF87DA5164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79" creationId="{D89E0429-6DD9-4A38-A8DF-94492B73A73B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0" creationId="{909B23C9-AFD2-4EDE-84DD-3B9699A88DC4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1" creationId="{727DDF88-ECF4-480F-965F-1A050F3260BD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2" creationId="{EDC101A0-2BD5-47BE-BB79-1E4430B5B902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3" creationId="{09602D38-CB76-4E69-ABBC-82FFC9A3CE5D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4" creationId="{D904C3A0-DC3C-4861-BAA8-08815CE13EBB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5" creationId="{F96AB1B1-5B0C-4AA2-8484-64B3C04161C6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6" creationId="{13822F40-97AA-4D6B-B941-7B5C15ECCF25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7" creationId="{447511B4-5C1A-494D-A3CB-FE737F2D5A65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8" creationId="{76D10D92-90F5-420D-8669-F5244D1695C4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9" creationId="{E02B85A2-647D-4582-BCC8-5934F4C6F381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90" creationId="{4A71C845-300D-4D3E-85B1-5316D90DAED5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91" creationId="{6F86943B-241A-4DC6-AE04-464A3FC7B299}"/>
          </ac:picMkLst>
        </pc:picChg>
        <pc:picChg chg="del">
          <ac:chgData name="James Clegg" userId="c6df1435-7a36-4b38-be4d-16e68e91152f" providerId="ADAL" clId="{3AD83BA4-E479-4F08-B8CD-0DDC5C7D68C2}" dt="2020-11-16T18:14:04.309" v="393" actId="478"/>
          <ac:picMkLst>
            <pc:docMk/>
            <pc:sldMk cId="18733746" sldId="329"/>
            <ac:picMk id="92" creationId="{74C1F34F-0783-49C2-B4F5-47D4E8BDC2E1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93" creationId="{48A9A46E-BE6F-437B-8E54-FB9CF7B09EAE}"/>
          </ac:picMkLst>
        </pc:picChg>
        <pc:picChg chg="del">
          <ac:chgData name="James Clegg" userId="c6df1435-7a36-4b38-be4d-16e68e91152f" providerId="ADAL" clId="{3AD83BA4-E479-4F08-B8CD-0DDC5C7D68C2}" dt="2020-11-16T18:14:04.309" v="393" actId="478"/>
          <ac:picMkLst>
            <pc:docMk/>
            <pc:sldMk cId="18733746" sldId="329"/>
            <ac:picMk id="94" creationId="{2306FA00-D843-485E-B155-4DE3723A521D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125" creationId="{7B90EA0F-7822-4D1D-AB74-8FDAC9634FCD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126" creationId="{04FC25ED-E78B-4CE4-9D5C-8D03C9CE26FF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127" creationId="{F3AD86F1-C3DF-4296-894B-9D913F4BC3F2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128" creationId="{0A1E3CDA-67CF-4BCF-A26B-85957CD97646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129" creationId="{83E119D4-4C33-4AE6-872A-ADAAAB5057B6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0" creationId="{026AF459-5979-43C7-B097-B8B645C02B17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1" creationId="{0BA17D76-4000-444A-8764-016D108D3633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2" creationId="{F63DDA95-AEFC-432B-A5A1-C57B90F9341C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3" creationId="{2273695F-B09A-4FB5-BF51-97AF681AC890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4" creationId="{3752C41D-FEFC-49F7-97A6-2715D2B906BC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5" creationId="{247ED3D2-7D52-40CC-883A-F78216C0A261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6" creationId="{5A0810FC-C978-42DC-8264-743D76BF29CE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7" creationId="{97BBD454-D7DD-4B4C-A3EB-77BB4B2F4431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8" creationId="{FE19C5CD-BFFB-4F7E-9F4F-2B2C434E0887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9" creationId="{5A3BC456-33A4-4336-BE10-93EE7AFE8331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0" creationId="{B71D1888-07C4-46E3-AA1B-E498776359B6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1" creationId="{CCD31936-322B-4165-A4C5-A27BFB969CAB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2" creationId="{083DD9F4-963F-4898-9E59-A5A4C7E01820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3" creationId="{5FFD9C92-2D0B-42AA-8B03-F2BEB3BC4347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4" creationId="{34AEC7E3-E51A-496D-9561-3661DB37FC07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5" creationId="{5F6D6F9A-DCD4-4A0A-9305-95E57F8A448F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6" creationId="{468BE4EA-FF48-4F70-B425-47E7507594A6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7" creationId="{13D789C7-5545-4D57-B7B9-0F3E657C2219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8" creationId="{0E971FB5-4332-4835-99C7-615A0328F267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9" creationId="{436EEC67-A404-43C4-AFAB-220954B44FBC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50" creationId="{128AC13A-F9EA-4E6B-AA02-0598A319FDF3}"/>
          </ac:picMkLst>
        </pc:picChg>
        <pc:picChg chg="add mod">
          <ac:chgData name="James Clegg" userId="c6df1435-7a36-4b38-be4d-16e68e91152f" providerId="ADAL" clId="{3AD83BA4-E479-4F08-B8CD-0DDC5C7D68C2}" dt="2020-11-16T18:23:24.301" v="589" actId="1076"/>
          <ac:picMkLst>
            <pc:docMk/>
            <pc:sldMk cId="18733746" sldId="329"/>
            <ac:picMk id="153" creationId="{B74E2458-0543-416A-A494-80A8D95094B6}"/>
          </ac:picMkLst>
        </pc:picChg>
      </pc:sldChg>
      <pc:sldChg chg="del">
        <pc:chgData name="James Clegg" userId="c6df1435-7a36-4b38-be4d-16e68e91152f" providerId="ADAL" clId="{3AD83BA4-E479-4F08-B8CD-0DDC5C7D68C2}" dt="2020-11-16T18:13:50.737" v="392" actId="2696"/>
        <pc:sldMkLst>
          <pc:docMk/>
          <pc:sldMk cId="3006192234" sldId="333"/>
        </pc:sldMkLst>
      </pc:sldChg>
      <pc:sldChg chg="addSp delSp modSp delAnim modAnim">
        <pc:chgData name="James Clegg" userId="c6df1435-7a36-4b38-be4d-16e68e91152f" providerId="ADAL" clId="{3AD83BA4-E479-4F08-B8CD-0DDC5C7D68C2}" dt="2020-11-16T18:23:12.947" v="587"/>
        <pc:sldMkLst>
          <pc:docMk/>
          <pc:sldMk cId="868711119" sldId="335"/>
        </pc:sldMkLst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" creationId="{9FE32E3A-7FD9-40B3-8545-947B4D0CCDDF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" creationId="{A5B7FC60-7CA3-4BED-A0AD-C8BACDAC743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" creationId="{F22E762E-B011-41EF-AC62-C32C6F20F69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" creationId="{589495A2-D1ED-4306-9E95-B8BC48B7FCC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" creationId="{934EE2CE-0A5E-471C-B8F5-C4CD59290D6A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" creationId="{A1EB2A8E-8C79-4953-886A-F06E9015CA97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" creationId="{45CC9FAB-62E4-4CDE-BAB3-D293A660C28A}"/>
          </ac:spMkLst>
        </pc:spChg>
        <pc:spChg chg="add mod">
          <ac:chgData name="James Clegg" userId="c6df1435-7a36-4b38-be4d-16e68e91152f" providerId="ADAL" clId="{3AD83BA4-E479-4F08-B8CD-0DDC5C7D68C2}" dt="2020-11-16T18:08:42.107" v="323" actId="554"/>
          <ac:spMkLst>
            <pc:docMk/>
            <pc:sldMk cId="868711119" sldId="335"/>
            <ac:spMk id="10" creationId="{EB59C166-8F08-4A26-9EC3-6E0DD4331316}"/>
          </ac:spMkLst>
        </pc:spChg>
        <pc:spChg chg="add mod">
          <ac:chgData name="James Clegg" userId="c6df1435-7a36-4b38-be4d-16e68e91152f" providerId="ADAL" clId="{3AD83BA4-E479-4F08-B8CD-0DDC5C7D68C2}" dt="2020-11-16T18:09:35.431" v="335" actId="14100"/>
          <ac:spMkLst>
            <pc:docMk/>
            <pc:sldMk cId="868711119" sldId="335"/>
            <ac:spMk id="11" creationId="{6FFF152F-5AE4-4FBA-B209-73ECA593A49A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2" creationId="{C98BE440-1693-4521-AB30-317449962EBC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3" creationId="{22E6E4F5-B417-41F3-9EF1-0014C4B7376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4" creationId="{9A7BF24A-9350-46F9-9463-8BBC5C595F7A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5" creationId="{9B4CD393-A2A7-4C7F-B8C2-34D5F0E7EA2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6" creationId="{B020FC2C-5378-42C5-9677-15333D2AFD5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7" creationId="{28415E6E-46AA-4DE8-BF86-5C436E8BF8A5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8" creationId="{88ED3097-20FF-4B33-A1E2-C9810493B8D0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1" creationId="{63F7762F-2091-496D-B512-5F4C9257FD8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2" creationId="{85DB9CBC-DF31-4DE1-8222-2EE2B9EC1C1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3" creationId="{859BD0E3-F482-4675-A406-B421CF32202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4" creationId="{ACE134FD-AE38-4306-BE02-A3EB8DA513D7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5" creationId="{4C55F409-5646-46C1-BB1B-54F0D9D66E4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6" creationId="{0D12E3D8-F9AE-4470-B948-10E64FED9A9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7" creationId="{26C7E70A-9755-4C5E-BD1F-D4FE23F9A1F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0" creationId="{E0F503BD-FFF0-49CD-9693-9307EA82980C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1" creationId="{F69A5826-D1D3-45DB-AC4C-BF2D5F25B163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2" creationId="{E55B607F-5523-4FD4-8335-3A2CEF1CD88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3" creationId="{C2630620-BA25-4893-9AEA-DF0BE680385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4" creationId="{5790809E-7E98-4D66-BE40-0743002D764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5" creationId="{06B389C9-2C37-4250-925D-0528A7DD62D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6" creationId="{3888A14D-968D-4BFD-8088-BFA30FE06EDC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9" creationId="{66A99196-BB70-472C-81F7-C2BDDC7A3B1D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0" creationId="{B0309024-B9C7-49AE-A188-16E7F716CC0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1" creationId="{E2044CA2-8DC3-498F-92AC-CE49C75FF39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2" creationId="{E3601D08-173C-4491-BF7D-6576B109E32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3" creationId="{FA2A0BC6-C47C-4AAC-A0DE-3147BC412806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4" creationId="{69615E27-36EB-42ED-B27B-FEE7F9E93EFC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5" creationId="{8F00CDB0-0FE2-449E-B176-A2D949C2FE5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8" creationId="{3CA0C7E1-D6FE-4440-BF50-1EB771033D50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9" creationId="{8050E3B5-251D-48D0-9302-CF15B7436A66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0" creationId="{37EBB7F4-564E-4C51-A437-21FDFEE8AF9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1" creationId="{9872C7A8-AF31-4448-AA0F-6CDDC47DA92D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2" creationId="{AB0E001F-91BA-42E9-8593-6F41291496E0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3" creationId="{AE6B313E-54C1-450F-9D78-6BD258F05A0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4" creationId="{A5FDA99B-6595-42CB-A9A7-3068FB41D96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7" creationId="{A9118B3B-5176-4921-8D1F-760F3EA339D7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8" creationId="{7D5D6A61-FEEC-4187-B0FA-568E761AADF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9" creationId="{FAA8192D-FB90-45FB-9A55-C4E7FB04DAD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0" creationId="{F4D98108-72E3-43AB-8D57-EC65E013AA29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1" creationId="{8ED4E08C-5E50-41C4-A4E8-130C7AC4DDDD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2" creationId="{B63F8F73-4032-48F0-9084-9730FA624F3F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3" creationId="{AB3E2926-17AA-4061-B7F6-26A0406F8450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4" creationId="{DEFC93B3-B97A-42E0-91A0-86EF3BACDBC9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5" creationId="{79BCD3D7-E6E5-4ADA-8998-2B569B31431A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8" creationId="{8DD58F22-4B25-4DFF-92F6-5C914D79F830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9" creationId="{34153D97-CDC9-4914-BEC9-1D10EB5FC0B5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0" creationId="{EF3AC00F-6B1D-4661-9538-B76AA18A4A7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1" creationId="{2F97981D-C47F-440E-B506-95B74CC3F26D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2" creationId="{95F1CABB-EE48-42D1-A410-5FF9A4100FE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3" creationId="{E7704488-08D9-4566-AD46-6D6736F3F94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4" creationId="{6D54A349-7249-444C-AFD3-7E693F666CE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7" creationId="{4CCC368D-049B-4926-9232-3EDEA1E79F3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8" creationId="{D6648853-7945-4A19-B4A5-7BF14090BE4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9" creationId="{843B50A4-4F8A-42A8-B9F5-FDC0D7C4D99D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0" creationId="{B7EBFA66-D2E4-4490-B803-1AED553A76BC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1" creationId="{3F5DE6D2-9542-443B-BF68-A6006AE13F89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2" creationId="{09850FDE-229B-4AB7-BE4F-35515851675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3" creationId="{C85EAB00-5208-4426-AB58-F46193A4EAA3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4" creationId="{0F16DF3B-D7D5-4C7A-B4F6-98D9F188B39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5" creationId="{26099411-7B54-4A8A-8C52-8AB4F6E30B03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6" creationId="{5244F199-0061-414C-93AE-9BAC88A63C29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7" creationId="{CA1AA38D-BEAC-49E8-ABD5-46D088918E20}"/>
          </ac:spMkLst>
        </pc:spChg>
        <pc:spChg chg="add mod">
          <ac:chgData name="James Clegg" userId="c6df1435-7a36-4b38-be4d-16e68e91152f" providerId="ADAL" clId="{3AD83BA4-E479-4F08-B8CD-0DDC5C7D68C2}" dt="2020-11-16T18:11:59.479" v="369" actId="1076"/>
          <ac:spMkLst>
            <pc:docMk/>
            <pc:sldMk cId="868711119" sldId="335"/>
            <ac:spMk id="88" creationId="{DAC8E58D-3344-4B91-B39D-2D28C65FBF8C}"/>
          </ac:spMkLst>
        </pc:spChg>
        <pc:spChg chg="add mod">
          <ac:chgData name="James Clegg" userId="c6df1435-7a36-4b38-be4d-16e68e91152f" providerId="ADAL" clId="{3AD83BA4-E479-4F08-B8CD-0DDC5C7D68C2}" dt="2020-11-16T18:08:42.107" v="323" actId="554"/>
          <ac:spMkLst>
            <pc:docMk/>
            <pc:sldMk cId="868711119" sldId="335"/>
            <ac:spMk id="89" creationId="{E902D725-635D-443A-89B6-8C9589BD277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0" creationId="{03ABC647-7B48-4CD9-8CB0-C4D3AD287FA6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1" creationId="{22FA013B-E3D1-4EB2-9D5A-314841A1D77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2" creationId="{A5E2B8D2-58D7-446A-B53D-B4E9D7D689CF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3" creationId="{05D9A3CF-C354-4354-BCFB-12630CB1701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4" creationId="{603CAC8C-3D3E-4FF7-8EA8-25979E72BF9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5" creationId="{F8A1F3DB-3FE3-4940-B0BC-5B6BB86A7CB1}"/>
          </ac:spMkLst>
        </pc:spChg>
        <pc:spChg chg="add mod">
          <ac:chgData name="James Clegg" userId="c6df1435-7a36-4b38-be4d-16e68e91152f" providerId="ADAL" clId="{3AD83BA4-E479-4F08-B8CD-0DDC5C7D68C2}" dt="2020-11-16T18:08:42.107" v="323" actId="554"/>
          <ac:spMkLst>
            <pc:docMk/>
            <pc:sldMk cId="868711119" sldId="335"/>
            <ac:spMk id="96" creationId="{2BB88752-8A25-432D-875F-E840D2E2B641}"/>
          </ac:spMkLst>
        </pc:spChg>
        <pc:spChg chg="add mod">
          <ac:chgData name="James Clegg" userId="c6df1435-7a36-4b38-be4d-16e68e91152f" providerId="ADAL" clId="{3AD83BA4-E479-4F08-B8CD-0DDC5C7D68C2}" dt="2020-11-16T18:08:42.107" v="323" actId="554"/>
          <ac:spMkLst>
            <pc:docMk/>
            <pc:sldMk cId="868711119" sldId="335"/>
            <ac:spMk id="97" creationId="{2474D1F9-98FB-44B4-8DB5-81226F27CB0A}"/>
          </ac:spMkLst>
        </pc:spChg>
        <pc:spChg chg="add mod">
          <ac:chgData name="James Clegg" userId="c6df1435-7a36-4b38-be4d-16e68e91152f" providerId="ADAL" clId="{3AD83BA4-E479-4F08-B8CD-0DDC5C7D68C2}" dt="2020-11-16T18:07:40.446" v="276" actId="14100"/>
          <ac:spMkLst>
            <pc:docMk/>
            <pc:sldMk cId="868711119" sldId="335"/>
            <ac:spMk id="98" creationId="{585C7E54-0140-4BB7-9408-1A8FA3CC8601}"/>
          </ac:spMkLst>
        </pc:spChg>
        <pc:spChg chg="add mod">
          <ac:chgData name="James Clegg" userId="c6df1435-7a36-4b38-be4d-16e68e91152f" providerId="ADAL" clId="{3AD83BA4-E479-4F08-B8CD-0DDC5C7D68C2}" dt="2020-11-16T18:08:42.107" v="323" actId="554"/>
          <ac:spMkLst>
            <pc:docMk/>
            <pc:sldMk cId="868711119" sldId="335"/>
            <ac:spMk id="99" creationId="{CF5FA07A-4F86-447C-B5C1-DF7230BF103A}"/>
          </ac:spMkLst>
        </pc:spChg>
        <pc:spChg chg="add mod">
          <ac:chgData name="James Clegg" userId="c6df1435-7a36-4b38-be4d-16e68e91152f" providerId="ADAL" clId="{3AD83BA4-E479-4F08-B8CD-0DDC5C7D68C2}" dt="2020-11-16T18:10:14.064" v="347" actId="207"/>
          <ac:spMkLst>
            <pc:docMk/>
            <pc:sldMk cId="868711119" sldId="335"/>
            <ac:spMk id="100" creationId="{B4DFB915-AF32-4B5C-8273-DADD2A6B95AE}"/>
          </ac:spMkLst>
        </pc:spChg>
        <pc:spChg chg="add mod">
          <ac:chgData name="James Clegg" userId="c6df1435-7a36-4b38-be4d-16e68e91152f" providerId="ADAL" clId="{3AD83BA4-E479-4F08-B8CD-0DDC5C7D68C2}" dt="2020-11-16T18:10:14.064" v="347" actId="207"/>
          <ac:spMkLst>
            <pc:docMk/>
            <pc:sldMk cId="868711119" sldId="335"/>
            <ac:spMk id="101" creationId="{D28A36C8-6264-4E35-9995-A806374F27F1}"/>
          </ac:spMkLst>
        </pc:spChg>
        <pc:spChg chg="add mod">
          <ac:chgData name="James Clegg" userId="c6df1435-7a36-4b38-be4d-16e68e91152f" providerId="ADAL" clId="{3AD83BA4-E479-4F08-B8CD-0DDC5C7D68C2}" dt="2020-11-16T18:10:14.064" v="347" actId="207"/>
          <ac:spMkLst>
            <pc:docMk/>
            <pc:sldMk cId="868711119" sldId="335"/>
            <ac:spMk id="102" creationId="{2478C226-6D4F-46A9-9AD0-109112FDF3AD}"/>
          </ac:spMkLst>
        </pc:spChg>
        <pc:spChg chg="add mod">
          <ac:chgData name="James Clegg" userId="c6df1435-7a36-4b38-be4d-16e68e91152f" providerId="ADAL" clId="{3AD83BA4-E479-4F08-B8CD-0DDC5C7D68C2}" dt="2020-11-16T18:10:14.064" v="347" actId="207"/>
          <ac:spMkLst>
            <pc:docMk/>
            <pc:sldMk cId="868711119" sldId="335"/>
            <ac:spMk id="103" creationId="{8C2AA659-C920-42E2-9F62-53420012B800}"/>
          </ac:spMkLst>
        </pc:spChg>
        <pc:spChg chg="add mod">
          <ac:chgData name="James Clegg" userId="c6df1435-7a36-4b38-be4d-16e68e91152f" providerId="ADAL" clId="{3AD83BA4-E479-4F08-B8CD-0DDC5C7D68C2}" dt="2020-11-16T18:10:14.064" v="347" actId="207"/>
          <ac:spMkLst>
            <pc:docMk/>
            <pc:sldMk cId="868711119" sldId="335"/>
            <ac:spMk id="104" creationId="{CDAA4711-E944-4C31-8772-CB3A55B26365}"/>
          </ac:spMkLst>
        </pc:spChg>
        <pc:spChg chg="add mod">
          <ac:chgData name="James Clegg" userId="c6df1435-7a36-4b38-be4d-16e68e91152f" providerId="ADAL" clId="{3AD83BA4-E479-4F08-B8CD-0DDC5C7D68C2}" dt="2020-11-16T18:12:57.362" v="384" actId="1038"/>
          <ac:spMkLst>
            <pc:docMk/>
            <pc:sldMk cId="868711119" sldId="335"/>
            <ac:spMk id="105" creationId="{01E729DB-E7A2-417E-AA86-ADD72EA8A13A}"/>
          </ac:spMkLst>
        </pc:spChg>
        <pc:spChg chg="add mod">
          <ac:chgData name="James Clegg" userId="c6df1435-7a36-4b38-be4d-16e68e91152f" providerId="ADAL" clId="{3AD83BA4-E479-4F08-B8CD-0DDC5C7D68C2}" dt="2020-11-16T18:13:11.825" v="390" actId="1076"/>
          <ac:spMkLst>
            <pc:docMk/>
            <pc:sldMk cId="868711119" sldId="335"/>
            <ac:spMk id="106" creationId="{DA4A4D07-6167-491A-91E5-6BAD0E880D4A}"/>
          </ac:spMkLst>
        </pc:spChg>
        <pc:spChg chg="add mod">
          <ac:chgData name="James Clegg" userId="c6df1435-7a36-4b38-be4d-16e68e91152f" providerId="ADAL" clId="{3AD83BA4-E479-4F08-B8CD-0DDC5C7D68C2}" dt="2020-11-16T18:13:05.883" v="389" actId="1038"/>
          <ac:spMkLst>
            <pc:docMk/>
            <pc:sldMk cId="868711119" sldId="335"/>
            <ac:spMk id="107" creationId="{B37F3D32-0EA0-45B1-B2D3-85284770A881}"/>
          </ac:spMkLst>
        </pc:spChg>
        <pc:spChg chg="add mod">
          <ac:chgData name="James Clegg" userId="c6df1435-7a36-4b38-be4d-16e68e91152f" providerId="ADAL" clId="{3AD83BA4-E479-4F08-B8CD-0DDC5C7D68C2}" dt="2020-11-16T18:22:53.869" v="583" actId="1076"/>
          <ac:spMkLst>
            <pc:docMk/>
            <pc:sldMk cId="868711119" sldId="335"/>
            <ac:spMk id="109" creationId="{782B58D6-B363-4EE0-9BD1-548035C809E6}"/>
          </ac:spMkLst>
        </pc:spChg>
        <pc:graphicFrameChg chg="mod modGraphic">
          <ac:chgData name="James Clegg" userId="c6df1435-7a36-4b38-be4d-16e68e91152f" providerId="ADAL" clId="{3AD83BA4-E479-4F08-B8CD-0DDC5C7D68C2}" dt="2020-11-16T18:06:00.136" v="261" actId="20577"/>
          <ac:graphicFrameMkLst>
            <pc:docMk/>
            <pc:sldMk cId="868711119" sldId="335"/>
            <ac:graphicFrameMk id="3" creationId="{DC14E4D4-ABA5-42F6-A0DD-857B2FA96F8F}"/>
          </ac:graphicFrameMkLst>
        </pc:graphicFrameChg>
        <pc:picChg chg="add mod">
          <ac:chgData name="James Clegg" userId="c6df1435-7a36-4b38-be4d-16e68e91152f" providerId="ADAL" clId="{3AD83BA4-E479-4F08-B8CD-0DDC5C7D68C2}" dt="2020-11-16T18:22:53.869" v="583" actId="1076"/>
          <ac:picMkLst>
            <pc:docMk/>
            <pc:sldMk cId="868711119" sldId="335"/>
            <ac:picMk id="108" creationId="{E34AF8BD-CEA2-41B0-988A-B37EB882E9F0}"/>
          </ac:picMkLst>
        </pc:picChg>
      </pc:sldChg>
      <pc:sldChg chg="addSp delSp modSp delAnim modAnim">
        <pc:chgData name="James Clegg" userId="c6df1435-7a36-4b38-be4d-16e68e91152f" providerId="ADAL" clId="{3AD83BA4-E479-4F08-B8CD-0DDC5C7D68C2}" dt="2020-11-16T19:19:56.934" v="912"/>
        <pc:sldMkLst>
          <pc:docMk/>
          <pc:sldMk cId="143931436" sldId="336"/>
        </pc:sldMkLst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2" creationId="{3CA2EDDD-1BDB-4322-AAAF-3F8F0BEF4263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4" creationId="{4DFC78A0-D16D-46D1-8138-855D85277AC7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5" creationId="{396CA2E7-FE3E-47C4-9B4C-FA9EBD0E00E9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6" creationId="{DDC648A2-68D0-4DF6-9225-385865528E7B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7" creationId="{6FCDCE6C-1711-4341-B665-74E4BD330004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8" creationId="{6FD6394B-833F-43E9-8A6C-241BFB648E8C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9" creationId="{8ADC80C7-10F1-4136-865E-5E5231AB1069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0" creationId="{30FF01C3-1186-446E-8905-C48C2A472D82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1" creationId="{9E1D08D0-597B-47CB-BD37-45FB26CEEDE1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2" creationId="{16EA608B-3F95-4907-9C12-F754870600E9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3" creationId="{E731DF9A-D4C0-4FF8-8D33-5961E9CC9EA3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4" creationId="{4BB3E692-2D82-4D5F-AD08-31999272BC26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5" creationId="{6A6EF231-6DC6-4032-9FA6-555864164A7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6" creationId="{F3FE43F2-DC13-4059-A8AA-D33216C0570B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7" creationId="{F96E6317-93ED-4DA5-A03D-B723A5375A44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8" creationId="{B6A7CBD0-22F2-4D33-A8E5-9A1950F9E193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9" creationId="{7268B049-69EA-4BCA-8ABA-9BED36C60BB8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50" creationId="{96C04816-3FC1-4C21-A070-0905BA58B7FF}"/>
          </ac:spMkLst>
        </pc:spChg>
        <pc:spChg chg="add mod">
          <ac:chgData name="James Clegg" userId="c6df1435-7a36-4b38-be4d-16e68e91152f" providerId="ADAL" clId="{3AD83BA4-E479-4F08-B8CD-0DDC5C7D68C2}" dt="2020-11-16T19:12:24.596" v="715" actId="554"/>
          <ac:spMkLst>
            <pc:docMk/>
            <pc:sldMk cId="143931436" sldId="336"/>
            <ac:spMk id="51" creationId="{77BC7A4C-1F4D-4050-A5A7-B00D22C58C0B}"/>
          </ac:spMkLst>
        </pc:spChg>
        <pc:spChg chg="add mod">
          <ac:chgData name="James Clegg" userId="c6df1435-7a36-4b38-be4d-16e68e91152f" providerId="ADAL" clId="{3AD83BA4-E479-4F08-B8CD-0DDC5C7D68C2}" dt="2020-11-16T19:12:24.596" v="715" actId="554"/>
          <ac:spMkLst>
            <pc:docMk/>
            <pc:sldMk cId="143931436" sldId="336"/>
            <ac:spMk id="52" creationId="{F3FB21A7-CB4E-4AFB-BB76-B4B289E9DD02}"/>
          </ac:spMkLst>
        </pc:spChg>
        <pc:spChg chg="add mod">
          <ac:chgData name="James Clegg" userId="c6df1435-7a36-4b38-be4d-16e68e91152f" providerId="ADAL" clId="{3AD83BA4-E479-4F08-B8CD-0DDC5C7D68C2}" dt="2020-11-16T18:25:06.684" v="606" actId="1076"/>
          <ac:spMkLst>
            <pc:docMk/>
            <pc:sldMk cId="143931436" sldId="336"/>
            <ac:spMk id="54" creationId="{6D91E52B-A096-40CB-A1F3-F4EF30AC4EA9}"/>
          </ac:spMkLst>
        </pc:spChg>
        <pc:spChg chg="add mod">
          <ac:chgData name="James Clegg" userId="c6df1435-7a36-4b38-be4d-16e68e91152f" providerId="ADAL" clId="{3AD83BA4-E479-4F08-B8CD-0DDC5C7D68C2}" dt="2020-11-16T18:26:12.004" v="617" actId="1076"/>
          <ac:spMkLst>
            <pc:docMk/>
            <pc:sldMk cId="143931436" sldId="336"/>
            <ac:spMk id="83" creationId="{68ECE303-8731-4553-97A1-82E44D17D3E7}"/>
          </ac:spMkLst>
        </pc:spChg>
        <pc:spChg chg="add mod">
          <ac:chgData name="James Clegg" userId="c6df1435-7a36-4b38-be4d-16e68e91152f" providerId="ADAL" clId="{3AD83BA4-E479-4F08-B8CD-0DDC5C7D68C2}" dt="2020-11-16T18:26:35.860" v="635" actId="1037"/>
          <ac:spMkLst>
            <pc:docMk/>
            <pc:sldMk cId="143931436" sldId="336"/>
            <ac:spMk id="84" creationId="{D58462CD-09D7-45DF-B46C-C3D73BEEFB0C}"/>
          </ac:spMkLst>
        </pc:spChg>
        <pc:spChg chg="add del mod">
          <ac:chgData name="James Clegg" userId="c6df1435-7a36-4b38-be4d-16e68e91152f" providerId="ADAL" clId="{3AD83BA4-E479-4F08-B8CD-0DDC5C7D68C2}" dt="2020-11-16T18:27:33.982" v="649" actId="478"/>
          <ac:spMkLst>
            <pc:docMk/>
            <pc:sldMk cId="143931436" sldId="336"/>
            <ac:spMk id="85" creationId="{9A017D3A-F23D-40FE-86E9-59E0BB636DB7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86" creationId="{0012EBCB-6124-4A53-AF90-D0E3F94D11FE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87" creationId="{2FE890EF-D5E2-403A-9D81-1EB7187AFD35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88" creationId="{CD6013A8-3C9A-4DF7-9FDE-1ABCCA42A753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89" creationId="{076EEAE3-AC2D-4467-A3EE-AAD093D165B0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90" creationId="{CD1E2A86-0774-42EE-A179-DAFA04DB65B1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91" creationId="{7BF32DEF-73B4-43DD-A603-0900FF4B51EA}"/>
          </ac:spMkLst>
        </pc:spChg>
        <pc:spChg chg="add mod">
          <ac:chgData name="James Clegg" userId="c6df1435-7a36-4b38-be4d-16e68e91152f" providerId="ADAL" clId="{3AD83BA4-E479-4F08-B8CD-0DDC5C7D68C2}" dt="2020-11-16T18:28:57.317" v="685" actId="1076"/>
          <ac:spMkLst>
            <pc:docMk/>
            <pc:sldMk cId="143931436" sldId="336"/>
            <ac:spMk id="93" creationId="{13ACB350-913C-4683-B3F4-CC6E9570DB95}"/>
          </ac:spMkLst>
        </pc:spChg>
        <pc:spChg chg="add mod">
          <ac:chgData name="James Clegg" userId="c6df1435-7a36-4b38-be4d-16e68e91152f" providerId="ADAL" clId="{3AD83BA4-E479-4F08-B8CD-0DDC5C7D68C2}" dt="2020-11-16T18:29:13.905" v="714" actId="1038"/>
          <ac:spMkLst>
            <pc:docMk/>
            <pc:sldMk cId="143931436" sldId="336"/>
            <ac:spMk id="95" creationId="{3363A85A-A2C4-4CD2-98A5-08F89B96AA89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96" creationId="{B562C9FF-7FAA-469B-80C8-42244C09183B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97" creationId="{460E66AB-D9CD-4C36-9131-D00900700061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98" creationId="{9DE78294-F8AD-473C-BDCF-593A89A71498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99" creationId="{3BB9450F-6601-4539-BC3A-D253F671422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0" creationId="{BCD33B65-9FAB-486C-8A8C-A85F31CE4B4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1" creationId="{5EAB9989-10E0-41FE-B87C-EC50A044828D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2" creationId="{128E7282-23DD-4151-A3B1-E18C7A738770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3" creationId="{0A578E3E-BDD0-4D71-B887-51E0BED8B2D0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4" creationId="{8C1E6839-4049-4116-B13F-E439ADA720F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5" creationId="{EE1C1662-13D4-4CEC-B10C-9780E7BC45D8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6" creationId="{2D3AC0B6-FB38-4029-BAE0-6E37C0610912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7" creationId="{B680DADF-854A-4FE0-94D0-96D72E5A88C8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8" creationId="{2584D7F7-65A9-4E26-8018-9EA832CF9B0E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9" creationId="{671938E1-5897-4897-B411-430A21CDE7B1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0" creationId="{62021C96-8B56-4F43-8B21-1C7F9A3C254A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1" creationId="{A65983D3-D10D-40D6-A027-36E3AF6F7157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2" creationId="{F20E7830-E4D3-42FB-8438-3AF42DDF4348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3" creationId="{61BE3A97-EB3E-4139-A1F2-F3E52CE8DBE1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4" creationId="{13BCF995-1D7A-4ADC-BF42-6844B3F9348E}"/>
          </ac:spMkLst>
        </pc:spChg>
        <pc:spChg chg="add mod">
          <ac:chgData name="James Clegg" userId="c6df1435-7a36-4b38-be4d-16e68e91152f" providerId="ADAL" clId="{3AD83BA4-E479-4F08-B8CD-0DDC5C7D68C2}" dt="2020-11-16T19:17:28.672" v="877" actId="1037"/>
          <ac:spMkLst>
            <pc:docMk/>
            <pc:sldMk cId="143931436" sldId="336"/>
            <ac:spMk id="115" creationId="{32F3F137-7CF5-4A29-B93E-324F303E5037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6" creationId="{932BC387-74E0-4E58-9372-EC7FBF98745E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7" creationId="{3CD9F777-C844-4775-98E9-A8706527F53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9" creationId="{4472104C-0996-48D5-B2BA-613B94ADBAF6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20" creationId="{C46E7A80-5A5D-46DC-97D2-EE364938A27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22" creationId="{C75FAE3A-D189-43C3-8148-119D416C1C9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23" creationId="{76CBB7A1-94DB-4E29-92B2-A391341811ED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24" creationId="{30B97FAB-6C58-4004-8C64-D6CC16CED76C}"/>
          </ac:spMkLst>
        </pc:spChg>
        <pc:spChg chg="add mod">
          <ac:chgData name="James Clegg" userId="c6df1435-7a36-4b38-be4d-16e68e91152f" providerId="ADAL" clId="{3AD83BA4-E479-4F08-B8CD-0DDC5C7D68C2}" dt="2020-11-16T19:17:28.672" v="877" actId="1037"/>
          <ac:spMkLst>
            <pc:docMk/>
            <pc:sldMk cId="143931436" sldId="336"/>
            <ac:spMk id="179" creationId="{3C4D5726-239C-4594-B926-F72013A00C60}"/>
          </ac:spMkLst>
        </pc:spChg>
        <pc:spChg chg="add mod">
          <ac:chgData name="James Clegg" userId="c6df1435-7a36-4b38-be4d-16e68e91152f" providerId="ADAL" clId="{3AD83BA4-E479-4F08-B8CD-0DDC5C7D68C2}" dt="2020-11-16T19:15:59.585" v="766" actId="1076"/>
          <ac:spMkLst>
            <pc:docMk/>
            <pc:sldMk cId="143931436" sldId="336"/>
            <ac:spMk id="180" creationId="{ADAD99EF-1781-4AA6-9EC8-72F83910D39F}"/>
          </ac:spMkLst>
        </pc:spChg>
        <pc:spChg chg="add mod">
          <ac:chgData name="James Clegg" userId="c6df1435-7a36-4b38-be4d-16e68e91152f" providerId="ADAL" clId="{3AD83BA4-E479-4F08-B8CD-0DDC5C7D68C2}" dt="2020-11-16T19:17:20.896" v="859" actId="554"/>
          <ac:spMkLst>
            <pc:docMk/>
            <pc:sldMk cId="143931436" sldId="336"/>
            <ac:spMk id="182" creationId="{3B15B7B9-FD80-4E5E-9A32-E4C2A57F865C}"/>
          </ac:spMkLst>
        </pc:spChg>
        <pc:spChg chg="add mod">
          <ac:chgData name="James Clegg" userId="c6df1435-7a36-4b38-be4d-16e68e91152f" providerId="ADAL" clId="{3AD83BA4-E479-4F08-B8CD-0DDC5C7D68C2}" dt="2020-11-16T19:17:20.896" v="859" actId="554"/>
          <ac:spMkLst>
            <pc:docMk/>
            <pc:sldMk cId="143931436" sldId="336"/>
            <ac:spMk id="183" creationId="{AA041740-3D68-493B-BF4F-AE40F0F6115B}"/>
          </ac:spMkLst>
        </pc:spChg>
        <pc:spChg chg="add mod">
          <ac:chgData name="James Clegg" userId="c6df1435-7a36-4b38-be4d-16e68e91152f" providerId="ADAL" clId="{3AD83BA4-E479-4F08-B8CD-0DDC5C7D68C2}" dt="2020-11-16T19:17:39.004" v="901" actId="1038"/>
          <ac:spMkLst>
            <pc:docMk/>
            <pc:sldMk cId="143931436" sldId="336"/>
            <ac:spMk id="184" creationId="{82129750-A976-40E4-AA42-FF3648950685}"/>
          </ac:spMkLst>
        </pc:spChg>
        <pc:picChg chg="add mod">
          <ac:chgData name="James Clegg" userId="c6df1435-7a36-4b38-be4d-16e68e91152f" providerId="ADAL" clId="{3AD83BA4-E479-4F08-B8CD-0DDC5C7D68C2}" dt="2020-11-16T18:25:06.684" v="606" actId="1076"/>
          <ac:picMkLst>
            <pc:docMk/>
            <pc:sldMk cId="143931436" sldId="336"/>
            <ac:picMk id="53" creationId="{A7A7BB62-003F-4E83-97C0-D908FEDB0FC6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55" creationId="{A5FA5448-47F5-4C09-8D5B-772D8B0F8C28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56" creationId="{230E6775-CD5C-463A-B3A2-9C7E4BEEF07D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57" creationId="{6CDCB18F-D7C0-4265-B409-67DF8B7531B5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58" creationId="{0B4B2831-03BD-4411-A2BB-12D085D1D5CE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59" creationId="{94814414-B541-4FED-A09C-4BA9C3839E94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0" creationId="{EA249FB1-41C8-4159-B041-264A21C9A8F8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1" creationId="{D26F0E30-DC12-4885-A557-511776617B5C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2" creationId="{4BFBD046-23F5-4F14-A4D0-523648D5FA80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3" creationId="{1A847D46-4EB0-4EB4-AB22-FFB34EBB2C16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4" creationId="{2AD132D8-5939-45FE-AE1D-B3683BB67019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5" creationId="{F0D3A6B2-79E5-4EE6-BEC5-39973F81D8CA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6" creationId="{3BCEF5D2-84FC-4C87-94BA-804B487F9D12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7" creationId="{FF072011-F7F0-4E35-B122-FD02ADAA0D07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8" creationId="{19703D5C-703B-47B9-BD25-C9E8EBF80786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9" creationId="{FE340DF0-EB1D-457C-8020-AB6BF4C1E65E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0" creationId="{85B5E88A-F8DD-4AAA-BE41-8528D8F72B23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1" creationId="{72CF3C07-AD17-4B18-BF58-C9A36C03F7EB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2" creationId="{D02C81AA-101D-4362-BC65-0961A6E54331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3" creationId="{1DBFE034-8912-4304-BAC2-190C336624BF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4" creationId="{2DAD5B4F-0A0E-4CF5-ABC9-027DFEEC82B6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5" creationId="{AE6320D6-0879-48B3-8AD8-A414C6EDFFD2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76" creationId="{718E3E47-B2A7-40F6-B209-3E9BCEE7996C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77" creationId="{05597751-61DB-4CF6-AB4F-E8E33430BD5C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78" creationId="{3F64C26D-4B89-40EA-B2C8-674060B28282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79" creationId="{231CE097-2DFF-49D0-908F-B5745A3E7FD9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80" creationId="{337C73DD-C305-4A1A-87B5-381BD2332AEF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81" creationId="{93F65EDD-7F46-4F65-AEF6-67BB65311189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82" creationId="{AFC3A811-B360-4CFB-A495-5809F2E00E96}"/>
          </ac:picMkLst>
        </pc:picChg>
        <pc:picChg chg="del">
          <ac:chgData name="James Clegg" userId="c6df1435-7a36-4b38-be4d-16e68e91152f" providerId="ADAL" clId="{3AD83BA4-E479-4F08-B8CD-0DDC5C7D68C2}" dt="2020-11-16T18:24:03.949" v="591" actId="478"/>
          <ac:picMkLst>
            <pc:docMk/>
            <pc:sldMk cId="143931436" sldId="336"/>
            <ac:picMk id="92" creationId="{74C1F34F-0783-49C2-B4F5-47D4E8BDC2E1}"/>
          </ac:picMkLst>
        </pc:picChg>
        <pc:picChg chg="del">
          <ac:chgData name="James Clegg" userId="c6df1435-7a36-4b38-be4d-16e68e91152f" providerId="ADAL" clId="{3AD83BA4-E479-4F08-B8CD-0DDC5C7D68C2}" dt="2020-11-16T18:24:03.949" v="591" actId="478"/>
          <ac:picMkLst>
            <pc:docMk/>
            <pc:sldMk cId="143931436" sldId="336"/>
            <ac:picMk id="94" creationId="{2306FA00-D843-485E-B155-4DE3723A521D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18" creationId="{5F071F6D-8427-4F52-BE25-5D29E5AD704A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1" creationId="{AE7C33B2-F158-4656-96D1-5E35D0286717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5" creationId="{0B88C944-C9CF-4B70-A56A-3B35B5EAF35A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6" creationId="{FB71950F-99E6-41A5-B429-5973BEA4E469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7" creationId="{6A6A6057-284D-413C-A139-5D2F08D360B5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8" creationId="{212CF7C4-282B-494B-89C6-974729AA587D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9" creationId="{6793A2CF-E070-40DB-9221-BA0C45F62711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0" creationId="{D77ED2E5-7028-4E05-B182-7081C89F72F6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1" creationId="{EF26FB2D-4654-451F-A1AB-B94E45E9FEAD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2" creationId="{B89EB405-A6CA-41E3-99C9-3A5FE40FCAED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3" creationId="{7048EC54-AA83-43C8-9D98-8892A096D164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4" creationId="{AE3C3EEE-069A-4690-A503-C57625F4F564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5" creationId="{FAC1312D-48A1-445A-80FE-D0F2BCF39F3F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6" creationId="{AA4098F9-697F-4E00-89A1-38432BC0AADC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7" creationId="{DC7623B7-8974-4C0E-A32F-57D7A1C4DAF6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8" creationId="{0D4F2927-BC8F-49BD-BA23-A61EDF44C960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9" creationId="{BCFB1044-CD8C-4D2A-AA7A-E85D8FD98A48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0" creationId="{EF5D630E-B70B-458A-B83E-AA098DAC83EE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1" creationId="{F2087A41-C6C9-4D47-8627-09DE4D70F52A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2" creationId="{12573BAE-FA59-4E1A-A95A-72E0014901E6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3" creationId="{33AA313E-8A6E-4041-A440-E169CF4CF8EA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4" creationId="{CA6CE518-C63E-491B-A56F-AEC917CEB939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5" creationId="{C108B212-C2D5-4539-90CA-0CAEC1FFA1B5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6" creationId="{9A387F6B-1BA2-4DD9-8082-BA171A77FBCC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7" creationId="{1E102826-B5FB-4830-BF64-BC810B27B7E3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8" creationId="{6F1B2DA6-337D-4489-A285-1BB8E33C6E6A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9" creationId="{90C40E70-087E-43BD-8029-C1D9BA012E26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50" creationId="{33121B8F-DD32-463D-BFCF-A642628CA6DE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1" creationId="{BBDB858B-250A-476C-9511-E9A24D3A6D56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2" creationId="{EA7DA833-5DC2-46DA-B153-2A3069DD9422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3" creationId="{452699DB-C3A8-40CE-BC8F-945A51C039AA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4" creationId="{9E615983-B8F1-46A4-9CBB-D5CE33479C58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5" creationId="{F8E558F0-E6E5-4B5E-B7AB-238A6B572F5A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6" creationId="{7BE9F23F-9390-4F31-85F0-755408980289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7" creationId="{14148D2B-4BE0-48D3-8F4D-5FA3A3846C1B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8" creationId="{B10031E1-FD11-4871-A3D9-C48B9DC9DC49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9" creationId="{75270718-65A5-4988-8D19-ABDDF88B3747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0" creationId="{9E02315F-72A1-4B7F-8B17-C6976FB02B96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1" creationId="{4B29ACEC-B248-49BB-995E-EA80253921F3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2" creationId="{85F6A5B7-B26E-48F7-BF81-45FB9EF7BC97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3" creationId="{DD3FA663-F00A-467A-9AC0-31BCE2EB04DC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4" creationId="{87B6CCB9-C112-46F8-A363-6B66865AB3CB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5" creationId="{6159F53B-50E5-433B-ACA8-C80BA8E98675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6" creationId="{A7D9C77F-DFA5-41A3-A044-D19E031CE7E3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7" creationId="{4B9D9D4B-6967-4506-8254-45E995EA5FA5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8" creationId="{EBCE3A9E-8DFB-4BA0-BA5C-73EEDBA1CCA6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9" creationId="{85863A24-A86E-4EBA-BBC8-A42785949C8B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0" creationId="{7494824B-DCFF-4B97-B33F-B381ADE58C41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1" creationId="{BD9528AA-1685-4C9F-B9BE-2810650D0AFC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2" creationId="{68A7CFDD-B76F-4462-913A-CF2CF4E7636B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3" creationId="{DD111DF7-E6C9-4343-83B7-F1638A4E6FE6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4" creationId="{1FE4C4AE-C8A2-46B0-9DAA-B2E0823DB247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5" creationId="{B7F43E36-CF97-430A-93F4-3B2AB915C978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6" creationId="{86567663-E3C6-4923-BA1C-FB5945F07D08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7" creationId="{9488E5AF-B51A-4DC0-99B1-4A9E9A20CB32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8" creationId="{00A25DC4-A6F4-4EA1-B7AE-E5648CCC5E93}"/>
          </ac:picMkLst>
        </pc:picChg>
        <pc:cxnChg chg="add mod">
          <ac:chgData name="James Clegg" userId="c6df1435-7a36-4b38-be4d-16e68e91152f" providerId="ADAL" clId="{3AD83BA4-E479-4F08-B8CD-0DDC5C7D68C2}" dt="2020-11-16T19:13:24.285" v="719" actId="1582"/>
          <ac:cxnSpMkLst>
            <pc:docMk/>
            <pc:sldMk cId="143931436" sldId="336"/>
            <ac:cxnSpMk id="4" creationId="{18980495-439A-495B-8980-B0DCB167D92F}"/>
          </ac:cxnSpMkLst>
        </pc:cxnChg>
        <pc:cxnChg chg="add mod">
          <ac:chgData name="James Clegg" userId="c6df1435-7a36-4b38-be4d-16e68e91152f" providerId="ADAL" clId="{3AD83BA4-E479-4F08-B8CD-0DDC5C7D68C2}" dt="2020-11-16T19:17:12.836" v="855" actId="1037"/>
          <ac:cxnSpMkLst>
            <pc:docMk/>
            <pc:sldMk cId="143931436" sldId="336"/>
            <ac:cxnSpMk id="181" creationId="{128C22E6-EC97-4F16-A533-33BBCCB355F6}"/>
          </ac:cxnSpMkLst>
        </pc:cxnChg>
      </pc:sldChg>
      <pc:sldChg chg="addSp delSp modSp delAnim modAnim">
        <pc:chgData name="James Clegg" userId="c6df1435-7a36-4b38-be4d-16e68e91152f" providerId="ADAL" clId="{3AD83BA4-E479-4F08-B8CD-0DDC5C7D68C2}" dt="2020-11-16T19:37:56.746" v="1190"/>
        <pc:sldMkLst>
          <pc:docMk/>
          <pc:sldMk cId="4120424104" sldId="337"/>
        </pc:sldMkLst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" creationId="{DA26E261-DA2E-4C7E-AD04-3F0FFC91050E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" creationId="{1A2D40D1-C322-430B-8B05-F4207D1F8308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" creationId="{BF612004-88B1-41C5-B9E1-2235EFE2A087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" creationId="{DB297EC4-ED8F-482B-A222-55F73AB2F3D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8" creationId="{A243302A-B67C-4AD4-940E-C0D502563F2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9" creationId="{834A4F57-5F7A-4A5D-82FD-54308398F2BE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0" creationId="{1B61104F-8988-42B5-977E-4FC299DEE3E5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1" creationId="{2F59332A-46BC-4E9B-9F30-52DF48E57D9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2" creationId="{09AC85FD-CF4E-4CCC-8013-A2FC4BA3E4BF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3" creationId="{EC6A3751-C4F2-47AE-85F0-C6A19C40085C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4" creationId="{700AD0FB-2D09-4D4B-9C4F-17282A2DA7F9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5" creationId="{32B323D6-5346-4D7B-82F9-003F8E597BAD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6" creationId="{F1170DD4-97FF-45DF-9D92-61BBEC6734AD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7" creationId="{06CAC64B-2F28-4F22-9EEB-08A6B6733AD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8" creationId="{4DA92A0E-ABD8-47E3-884D-0EE45CE18C06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9" creationId="{B55424E7-9AE7-49DB-93E1-D9F5863A3668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0" creationId="{3A7F6D1A-4B84-4747-A2F7-496404AA1975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1" creationId="{9555EBB5-4E5D-47A7-AE36-2329DC73D2DF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2" creationId="{6391945D-BBCB-40AC-B298-BFD41567656D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3" creationId="{893652F1-BBD6-4CEC-B30C-C9D0B1969075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4" creationId="{FB6093D1-A980-459F-84F7-993E06A4B3FB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5" creationId="{5DFE9BB6-3576-419E-91C9-9B9B86FF119F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6" creationId="{70D26D3C-EA90-4F1B-A4A8-1BFCDE4FAD7E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7" creationId="{8716DF43-B922-438D-991C-3EA89AC280A3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8" creationId="{AC082D46-8DC0-4988-ACD2-6ABA8EB4ED26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9" creationId="{FF847D37-4886-447B-9921-A95D1D2CCC1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0" creationId="{2177972B-118C-44BC-A7DB-92C5A057598F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1" creationId="{8D548D29-8582-4C94-978B-4270E54CFBE7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2" creationId="{12770D16-645F-488A-89F1-2AD5407DA3E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3" creationId="{389A899C-E0FF-4A38-8D8A-8FC59C2E60AC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4" creationId="{4C59592F-A39F-46ED-BEE1-F184B3FBBE88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5" creationId="{83F3FAD0-03EE-43BE-BC2E-BA98045B1C1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6" creationId="{1C0A1CDC-FA54-4106-B059-EFBA6C92EFC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7" creationId="{FCD436CF-2221-47EE-91EF-DD493DB7286D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8" creationId="{CF191F86-D0C5-4F18-AD40-6C99B3ED9F48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9" creationId="{19048343-65BB-40E8-8450-1B4028D124A2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0" creationId="{066F48FF-020C-4638-A079-6F0125868D82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1" creationId="{EE230AF4-E803-4ED9-8301-A6786CEDA4C2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2" creationId="{99B90592-6FE2-4F3C-A90B-C15BAE60F256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3" creationId="{C94CB16F-DBC8-4C5E-B246-2EAAE94D8E67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4" creationId="{C26B2D15-4300-439A-A4D3-B608C5C99C58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5" creationId="{6BFDCC4F-1E71-4FB1-9B2D-A779DB8E9A9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6" creationId="{A89D0A0A-1245-4455-B157-34521FAE9486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7" creationId="{39BBC4A9-C2AD-49C6-A47D-E57D9F6173EC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8" creationId="{96EC9B94-10D9-49D9-917D-9296479B9F09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9" creationId="{635D7DDB-CD0D-4B01-8B50-C8FEB4BDB71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0" creationId="{21D59358-3B74-43E5-9AF4-BC47D2612CD2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1" creationId="{AC3E5EA3-CC76-42EF-9B01-E9001836FB25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2" creationId="{DD0D7DFB-1110-4634-B3C0-24FA1C19412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3" creationId="{A37264BC-CB40-48EB-84EC-596F5735850B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4" creationId="{33BB1FC5-A90F-4C16-8ACC-3EABE73B48F9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5" creationId="{78D791B6-EBBD-4281-A8CA-594FF6F2B576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6" creationId="{FFCD24B1-3C3F-4551-A6FA-BF60F21DEBE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7" creationId="{AE51449D-8F42-4B99-A3D5-61E6DD6740F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8" creationId="{09429677-2E07-4B4C-8E7C-89B1B44FEEAB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9" creationId="{85FAAAB5-2B83-450A-A590-87EE3943343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0" creationId="{7C755C26-C43B-4BB1-B5A2-67FD2483777D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1" creationId="{F4D642FD-DCC5-4257-B3AF-9DADE7FCCE0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2" creationId="{1597E6BB-CDBC-48F8-BFAE-7F2C2FDDAEE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3" creationId="{5C3BB3D7-42EC-459B-9DC1-FE8D6D4DC5F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4" creationId="{6A891FD5-67B0-42C0-B778-C3363DEED532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5" creationId="{1C34509C-8D5D-4324-8783-6700CB7BD44E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6" creationId="{84201BBE-80B3-4CC0-9301-B9144030A6F9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7" creationId="{74955C29-7DD1-435C-8A87-5734CD97C1F5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8" creationId="{57059D74-6B27-46FB-BA4D-A79A439172A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9" creationId="{A6D47D18-5520-46E3-8526-203AE124EF14}"/>
          </ac:spMkLst>
        </pc:spChg>
        <pc:spChg chg="add mod">
          <ac:chgData name="James Clegg" userId="c6df1435-7a36-4b38-be4d-16e68e91152f" providerId="ADAL" clId="{3AD83BA4-E479-4F08-B8CD-0DDC5C7D68C2}" dt="2020-11-16T19:27:20.193" v="1060" actId="1582"/>
          <ac:spMkLst>
            <pc:docMk/>
            <pc:sldMk cId="4120424104" sldId="337"/>
            <ac:spMk id="70" creationId="{3A8C1678-1858-489D-B257-AB4A247EE7AB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2" creationId="{20A80543-0708-46F1-8D56-702418C7640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3" creationId="{C20C26D8-5B22-493F-B9E3-8539430E533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4" creationId="{4B31B0D5-059C-47CB-BA89-9CFFE4B0673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5" creationId="{F1AEC994-02E5-4189-98B2-41087EFAF0A4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6" creationId="{12CC0F50-451B-4424-9576-37A09F352393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7" creationId="{8D1565FD-BAE0-4184-9400-1EF2BBE0797C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8" creationId="{9701C23D-EBFF-42D3-AE1D-28CA5755CD34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9" creationId="{30B80EF4-A968-4AE4-8F4A-D7CC0713B10E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80" creationId="{42FD41C2-513D-4304-A266-6B01558AB3D4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81" creationId="{843B533E-77B3-4C59-82DC-74F5A5F1B39F}"/>
          </ac:spMkLst>
        </pc:spChg>
        <pc:spChg chg="add mod">
          <ac:chgData name="James Clegg" userId="c6df1435-7a36-4b38-be4d-16e68e91152f" providerId="ADAL" clId="{3AD83BA4-E479-4F08-B8CD-0DDC5C7D68C2}" dt="2020-11-16T19:23:51.503" v="943" actId="465"/>
          <ac:spMkLst>
            <pc:docMk/>
            <pc:sldMk cId="4120424104" sldId="337"/>
            <ac:spMk id="82" creationId="{9CB69998-6E91-4273-ABBC-AC12FC208CD8}"/>
          </ac:spMkLst>
        </pc:spChg>
        <pc:spChg chg="add mod">
          <ac:chgData name="James Clegg" userId="c6df1435-7a36-4b38-be4d-16e68e91152f" providerId="ADAL" clId="{3AD83BA4-E479-4F08-B8CD-0DDC5C7D68C2}" dt="2020-11-16T19:30:09.806" v="1090" actId="554"/>
          <ac:spMkLst>
            <pc:docMk/>
            <pc:sldMk cId="4120424104" sldId="337"/>
            <ac:spMk id="83" creationId="{560D8A9A-5318-4A3A-BCCE-B14876FDD64B}"/>
          </ac:spMkLst>
        </pc:spChg>
        <pc:spChg chg="add mod">
          <ac:chgData name="James Clegg" userId="c6df1435-7a36-4b38-be4d-16e68e91152f" providerId="ADAL" clId="{3AD83BA4-E479-4F08-B8CD-0DDC5C7D68C2}" dt="2020-11-16T19:30:17.207" v="1092" actId="554"/>
          <ac:spMkLst>
            <pc:docMk/>
            <pc:sldMk cId="4120424104" sldId="337"/>
            <ac:spMk id="84" creationId="{2ED249C5-3F3B-42BC-BE13-400A42ED31CF}"/>
          </ac:spMkLst>
        </pc:spChg>
        <pc:spChg chg="add mod">
          <ac:chgData name="James Clegg" userId="c6df1435-7a36-4b38-be4d-16e68e91152f" providerId="ADAL" clId="{3AD83BA4-E479-4F08-B8CD-0DDC5C7D68C2}" dt="2020-11-16T19:24:06.655" v="952" actId="20577"/>
          <ac:spMkLst>
            <pc:docMk/>
            <pc:sldMk cId="4120424104" sldId="337"/>
            <ac:spMk id="85" creationId="{4DA5C5AD-3F9B-45CF-9D19-2D5461F04100}"/>
          </ac:spMkLst>
        </pc:spChg>
        <pc:spChg chg="add mod">
          <ac:chgData name="James Clegg" userId="c6df1435-7a36-4b38-be4d-16e68e91152f" providerId="ADAL" clId="{3AD83BA4-E479-4F08-B8CD-0DDC5C7D68C2}" dt="2020-11-16T19:24:13.620" v="955" actId="20577"/>
          <ac:spMkLst>
            <pc:docMk/>
            <pc:sldMk cId="4120424104" sldId="337"/>
            <ac:spMk id="86" creationId="{ADA32993-7F8A-4C0A-9DF4-7F663F8EF53E}"/>
          </ac:spMkLst>
        </pc:spChg>
        <pc:spChg chg="add del">
          <ac:chgData name="James Clegg" userId="c6df1435-7a36-4b38-be4d-16e68e91152f" providerId="ADAL" clId="{3AD83BA4-E479-4F08-B8CD-0DDC5C7D68C2}" dt="2020-11-16T19:23:46.668" v="941" actId="478"/>
          <ac:spMkLst>
            <pc:docMk/>
            <pc:sldMk cId="4120424104" sldId="337"/>
            <ac:spMk id="87" creationId="{48C7B100-0A3C-4241-A04D-3ADE1B0CBF9A}"/>
          </ac:spMkLst>
        </pc:spChg>
        <pc:spChg chg="add del">
          <ac:chgData name="James Clegg" userId="c6df1435-7a36-4b38-be4d-16e68e91152f" providerId="ADAL" clId="{3AD83BA4-E479-4F08-B8CD-0DDC5C7D68C2}" dt="2020-11-16T19:23:46.668" v="941" actId="478"/>
          <ac:spMkLst>
            <pc:docMk/>
            <pc:sldMk cId="4120424104" sldId="337"/>
            <ac:spMk id="88" creationId="{942ECA27-5527-4CC3-A3CD-FF16D67F5232}"/>
          </ac:spMkLst>
        </pc:spChg>
        <pc:spChg chg="add del">
          <ac:chgData name="James Clegg" userId="c6df1435-7a36-4b38-be4d-16e68e91152f" providerId="ADAL" clId="{3AD83BA4-E479-4F08-B8CD-0DDC5C7D68C2}" dt="2020-11-16T19:23:46.668" v="941" actId="478"/>
          <ac:spMkLst>
            <pc:docMk/>
            <pc:sldMk cId="4120424104" sldId="337"/>
            <ac:spMk id="89" creationId="{E8EC66FA-F035-4CD7-9FC8-F4B4EB355168}"/>
          </ac:spMkLst>
        </pc:spChg>
        <pc:spChg chg="add del">
          <ac:chgData name="James Clegg" userId="c6df1435-7a36-4b38-be4d-16e68e91152f" providerId="ADAL" clId="{3AD83BA4-E479-4F08-B8CD-0DDC5C7D68C2}" dt="2020-11-16T19:23:46.668" v="941" actId="478"/>
          <ac:spMkLst>
            <pc:docMk/>
            <pc:sldMk cId="4120424104" sldId="337"/>
            <ac:spMk id="90" creationId="{AE6AAB18-D078-40B4-9960-2393C9D039A6}"/>
          </ac:spMkLst>
        </pc:spChg>
        <pc:spChg chg="add del">
          <ac:chgData name="James Clegg" userId="c6df1435-7a36-4b38-be4d-16e68e91152f" providerId="ADAL" clId="{3AD83BA4-E479-4F08-B8CD-0DDC5C7D68C2}" dt="2020-11-16T19:23:46.668" v="941" actId="478"/>
          <ac:spMkLst>
            <pc:docMk/>
            <pc:sldMk cId="4120424104" sldId="337"/>
            <ac:spMk id="91" creationId="{41B9F3E5-B6F6-4310-BDD9-B43290CB50BD}"/>
          </ac:spMkLst>
        </pc:spChg>
        <pc:spChg chg="add mod">
          <ac:chgData name="James Clegg" userId="c6df1435-7a36-4b38-be4d-16e68e91152f" providerId="ADAL" clId="{3AD83BA4-E479-4F08-B8CD-0DDC5C7D68C2}" dt="2020-11-16T19:30:23.290" v="1094" actId="554"/>
          <ac:spMkLst>
            <pc:docMk/>
            <pc:sldMk cId="4120424104" sldId="337"/>
            <ac:spMk id="92" creationId="{F5BAC7AE-442C-4A67-93D0-88A4156066AE}"/>
          </ac:spMkLst>
        </pc:spChg>
        <pc:spChg chg="add mod">
          <ac:chgData name="James Clegg" userId="c6df1435-7a36-4b38-be4d-16e68e91152f" providerId="ADAL" clId="{3AD83BA4-E479-4F08-B8CD-0DDC5C7D68C2}" dt="2020-11-16T19:24:23.133" v="961" actId="20577"/>
          <ac:spMkLst>
            <pc:docMk/>
            <pc:sldMk cId="4120424104" sldId="337"/>
            <ac:spMk id="93" creationId="{3BC8117F-5C9E-4016-9E1C-1AC653BAB5BE}"/>
          </ac:spMkLst>
        </pc:spChg>
        <pc:spChg chg="add mod">
          <ac:chgData name="James Clegg" userId="c6df1435-7a36-4b38-be4d-16e68e91152f" providerId="ADAL" clId="{3AD83BA4-E479-4F08-B8CD-0DDC5C7D68C2}" dt="2020-11-16T19:24:27.149" v="964" actId="20577"/>
          <ac:spMkLst>
            <pc:docMk/>
            <pc:sldMk cId="4120424104" sldId="337"/>
            <ac:spMk id="94" creationId="{CDC83488-D32E-46ED-9159-EFB44ECE8D3A}"/>
          </ac:spMkLst>
        </pc:spChg>
        <pc:spChg chg="add mod">
          <ac:chgData name="James Clegg" userId="c6df1435-7a36-4b38-be4d-16e68e91152f" providerId="ADAL" clId="{3AD83BA4-E479-4F08-B8CD-0DDC5C7D68C2}" dt="2020-11-16T19:24:31.240" v="967" actId="20577"/>
          <ac:spMkLst>
            <pc:docMk/>
            <pc:sldMk cId="4120424104" sldId="337"/>
            <ac:spMk id="95" creationId="{A7D67EB6-86C5-4905-8F0D-2573F7A4FB5B}"/>
          </ac:spMkLst>
        </pc:spChg>
        <pc:spChg chg="add mod">
          <ac:chgData name="James Clegg" userId="c6df1435-7a36-4b38-be4d-16e68e91152f" providerId="ADAL" clId="{3AD83BA4-E479-4F08-B8CD-0DDC5C7D68C2}" dt="2020-11-16T19:29:48.130" v="1084" actId="554"/>
          <ac:spMkLst>
            <pc:docMk/>
            <pc:sldMk cId="4120424104" sldId="337"/>
            <ac:spMk id="96" creationId="{732D6633-49B7-433C-B4E7-69AB782E1B40}"/>
          </ac:spMkLst>
        </pc:spChg>
        <pc:spChg chg="add mod">
          <ac:chgData name="James Clegg" userId="c6df1435-7a36-4b38-be4d-16e68e91152f" providerId="ADAL" clId="{3AD83BA4-E479-4F08-B8CD-0DDC5C7D68C2}" dt="2020-11-16T19:31:28.331" v="1102"/>
          <ac:spMkLst>
            <pc:docMk/>
            <pc:sldMk cId="4120424104" sldId="337"/>
            <ac:spMk id="97" creationId="{632A0A05-BD2E-43FE-B3BC-824F5AAB555A}"/>
          </ac:spMkLst>
        </pc:spChg>
        <pc:spChg chg="add mod">
          <ac:chgData name="James Clegg" userId="c6df1435-7a36-4b38-be4d-16e68e91152f" providerId="ADAL" clId="{3AD83BA4-E479-4F08-B8CD-0DDC5C7D68C2}" dt="2020-11-16T19:26:42.501" v="1051" actId="1076"/>
          <ac:spMkLst>
            <pc:docMk/>
            <pc:sldMk cId="4120424104" sldId="337"/>
            <ac:spMk id="99" creationId="{5C9F0247-E978-43A2-8BB3-3693BFE1ABC3}"/>
          </ac:spMkLst>
        </pc:spChg>
        <pc:spChg chg="add del mod">
          <ac:chgData name="James Clegg" userId="c6df1435-7a36-4b38-be4d-16e68e91152f" providerId="ADAL" clId="{3AD83BA4-E479-4F08-B8CD-0DDC5C7D68C2}" dt="2020-11-16T19:28:03.413" v="1063" actId="478"/>
          <ac:spMkLst>
            <pc:docMk/>
            <pc:sldMk cId="4120424104" sldId="337"/>
            <ac:spMk id="100" creationId="{F740D140-6EEE-4035-A664-BFAADA4FAD76}"/>
          </ac:spMkLst>
        </pc:spChg>
        <pc:spChg chg="add del mod">
          <ac:chgData name="James Clegg" userId="c6df1435-7a36-4b38-be4d-16e68e91152f" providerId="ADAL" clId="{3AD83BA4-E479-4F08-B8CD-0DDC5C7D68C2}" dt="2020-11-16T19:28:03.413" v="1063" actId="478"/>
          <ac:spMkLst>
            <pc:docMk/>
            <pc:sldMk cId="4120424104" sldId="337"/>
            <ac:spMk id="101" creationId="{B5976F3D-464C-4B85-B390-A077EB2A94CB}"/>
          </ac:spMkLst>
        </pc:spChg>
        <pc:spChg chg="add mod">
          <ac:chgData name="James Clegg" userId="c6df1435-7a36-4b38-be4d-16e68e91152f" providerId="ADAL" clId="{3AD83BA4-E479-4F08-B8CD-0DDC5C7D68C2}" dt="2020-11-16T19:31:10.585" v="1099" actId="208"/>
          <ac:spMkLst>
            <pc:docMk/>
            <pc:sldMk cId="4120424104" sldId="337"/>
            <ac:spMk id="102" creationId="{E25D2161-ECD0-407E-B24B-887AEEA6FB88}"/>
          </ac:spMkLst>
        </pc:spChg>
        <pc:spChg chg="add mod">
          <ac:chgData name="James Clegg" userId="c6df1435-7a36-4b38-be4d-16e68e91152f" providerId="ADAL" clId="{3AD83BA4-E479-4F08-B8CD-0DDC5C7D68C2}" dt="2020-11-16T19:31:10.585" v="1099" actId="208"/>
          <ac:spMkLst>
            <pc:docMk/>
            <pc:sldMk cId="4120424104" sldId="337"/>
            <ac:spMk id="103" creationId="{9FEFE1CA-BDF0-46ED-8187-C955322E8112}"/>
          </ac:spMkLst>
        </pc:spChg>
        <pc:spChg chg="add mod">
          <ac:chgData name="James Clegg" userId="c6df1435-7a36-4b38-be4d-16e68e91152f" providerId="ADAL" clId="{3AD83BA4-E479-4F08-B8CD-0DDC5C7D68C2}" dt="2020-11-16T19:31:10.585" v="1099" actId="208"/>
          <ac:spMkLst>
            <pc:docMk/>
            <pc:sldMk cId="4120424104" sldId="337"/>
            <ac:spMk id="104" creationId="{9105ABB9-5687-4162-83CC-144651C1A1C9}"/>
          </ac:spMkLst>
        </pc:spChg>
        <pc:spChg chg="add mod">
          <ac:chgData name="James Clegg" userId="c6df1435-7a36-4b38-be4d-16e68e91152f" providerId="ADAL" clId="{3AD83BA4-E479-4F08-B8CD-0DDC5C7D68C2}" dt="2020-11-16T19:31:10.585" v="1099" actId="208"/>
          <ac:spMkLst>
            <pc:docMk/>
            <pc:sldMk cId="4120424104" sldId="337"/>
            <ac:spMk id="105" creationId="{9B4B4620-7D2C-4E82-A0F6-0E8B164B35CB}"/>
          </ac:spMkLst>
        </pc:spChg>
        <pc:spChg chg="add mod">
          <ac:chgData name="James Clegg" userId="c6df1435-7a36-4b38-be4d-16e68e91152f" providerId="ADAL" clId="{3AD83BA4-E479-4F08-B8CD-0DDC5C7D68C2}" dt="2020-11-16T19:31:55.169" v="1121" actId="1038"/>
          <ac:spMkLst>
            <pc:docMk/>
            <pc:sldMk cId="4120424104" sldId="337"/>
            <ac:spMk id="106" creationId="{3E3FF581-9CD2-41E2-B7B8-E1EF13E8300B}"/>
          </ac:spMkLst>
        </pc:spChg>
        <pc:spChg chg="add mod">
          <ac:chgData name="James Clegg" userId="c6df1435-7a36-4b38-be4d-16e68e91152f" providerId="ADAL" clId="{3AD83BA4-E479-4F08-B8CD-0DDC5C7D68C2}" dt="2020-11-16T19:33:53.020" v="1157" actId="1038"/>
          <ac:spMkLst>
            <pc:docMk/>
            <pc:sldMk cId="4120424104" sldId="337"/>
            <ac:spMk id="107" creationId="{2DD31E86-EF1C-4C63-9628-0570F720692F}"/>
          </ac:spMkLst>
        </pc:spChg>
        <pc:spChg chg="add mod">
          <ac:chgData name="James Clegg" userId="c6df1435-7a36-4b38-be4d-16e68e91152f" providerId="ADAL" clId="{3AD83BA4-E479-4F08-B8CD-0DDC5C7D68C2}" dt="2020-11-16T19:33:14.036" v="1140" actId="20577"/>
          <ac:spMkLst>
            <pc:docMk/>
            <pc:sldMk cId="4120424104" sldId="337"/>
            <ac:spMk id="108" creationId="{B847044F-71DF-45CE-A452-46DE353F289E}"/>
          </ac:spMkLst>
        </pc:spChg>
        <pc:picChg chg="del">
          <ac:chgData name="James Clegg" userId="c6df1435-7a36-4b38-be4d-16e68e91152f" providerId="ADAL" clId="{3AD83BA4-E479-4F08-B8CD-0DDC5C7D68C2}" dt="2020-11-16T19:21:59.939" v="913" actId="478"/>
          <ac:picMkLst>
            <pc:docMk/>
            <pc:sldMk cId="4120424104" sldId="337"/>
            <ac:picMk id="2" creationId="{26FE84FD-C02F-46D5-BDC8-C695078B292D}"/>
          </ac:picMkLst>
        </pc:picChg>
        <pc:picChg chg="del">
          <ac:chgData name="James Clegg" userId="c6df1435-7a36-4b38-be4d-16e68e91152f" providerId="ADAL" clId="{3AD83BA4-E479-4F08-B8CD-0DDC5C7D68C2}" dt="2020-11-16T19:21:59.939" v="913" actId="478"/>
          <ac:picMkLst>
            <pc:docMk/>
            <pc:sldMk cId="4120424104" sldId="337"/>
            <ac:picMk id="5" creationId="{70EF4678-8246-4A61-ADF7-90B4544AFBAF}"/>
          </ac:picMkLst>
        </pc:picChg>
        <pc:picChg chg="add mod">
          <ac:chgData name="James Clegg" userId="c6df1435-7a36-4b38-be4d-16e68e91152f" providerId="ADAL" clId="{3AD83BA4-E479-4F08-B8CD-0DDC5C7D68C2}" dt="2020-11-16T19:26:42.501" v="1051" actId="1076"/>
          <ac:picMkLst>
            <pc:docMk/>
            <pc:sldMk cId="4120424104" sldId="337"/>
            <ac:picMk id="98" creationId="{9FCFEB2D-032D-4071-BA4B-2F9507C465BB}"/>
          </ac:picMkLst>
        </pc:picChg>
        <pc:cxnChg chg="del">
          <ac:chgData name="James Clegg" userId="c6df1435-7a36-4b38-be4d-16e68e91152f" providerId="ADAL" clId="{3AD83BA4-E479-4F08-B8CD-0DDC5C7D68C2}" dt="2020-11-16T19:21:59.939" v="913" actId="478"/>
          <ac:cxnSpMkLst>
            <pc:docMk/>
            <pc:sldMk cId="4120424104" sldId="337"/>
            <ac:cxnSpMk id="71" creationId="{6F677025-0351-4AB0-993A-64DC100A2C01}"/>
          </ac:cxnSpMkLst>
        </pc:cxnChg>
        <pc:cxnChg chg="add mod">
          <ac:chgData name="James Clegg" userId="c6df1435-7a36-4b38-be4d-16e68e91152f" providerId="ADAL" clId="{3AD83BA4-E479-4F08-B8CD-0DDC5C7D68C2}" dt="2020-11-16T19:34:58.127" v="1175" actId="1038"/>
          <ac:cxnSpMkLst>
            <pc:docMk/>
            <pc:sldMk cId="4120424104" sldId="337"/>
            <ac:cxnSpMk id="110" creationId="{AA9E924E-B9B1-4659-AF7F-DC7CB0E72014}"/>
          </ac:cxnSpMkLst>
        </pc:cxnChg>
        <pc:cxnChg chg="add mod">
          <ac:chgData name="James Clegg" userId="c6df1435-7a36-4b38-be4d-16e68e91152f" providerId="ADAL" clId="{3AD83BA4-E479-4F08-B8CD-0DDC5C7D68C2}" dt="2020-11-16T19:34:46.682" v="1170" actId="14100"/>
          <ac:cxnSpMkLst>
            <pc:docMk/>
            <pc:sldMk cId="4120424104" sldId="337"/>
            <ac:cxnSpMk id="111" creationId="{44140D79-9A2D-4849-B57F-C7225B915F74}"/>
          </ac:cxnSpMkLst>
        </pc:cxnChg>
        <pc:cxnChg chg="add mod">
          <ac:chgData name="James Clegg" userId="c6df1435-7a36-4b38-be4d-16e68e91152f" providerId="ADAL" clId="{3AD83BA4-E479-4F08-B8CD-0DDC5C7D68C2}" dt="2020-11-16T19:35:22.757" v="1184" actId="14100"/>
          <ac:cxnSpMkLst>
            <pc:docMk/>
            <pc:sldMk cId="4120424104" sldId="337"/>
            <ac:cxnSpMk id="117" creationId="{8FF242CF-9F3A-45FB-9B2D-1B4C924BEE1A}"/>
          </ac:cxnSpMkLst>
        </pc:cxnChg>
      </pc:sldChg>
      <pc:sldChg chg="addSp delSp modSp delAnim modAnim">
        <pc:chgData name="James Clegg" userId="c6df1435-7a36-4b38-be4d-16e68e91152f" providerId="ADAL" clId="{3AD83BA4-E479-4F08-B8CD-0DDC5C7D68C2}" dt="2020-11-16T20:01:14.033" v="1696"/>
        <pc:sldMkLst>
          <pc:docMk/>
          <pc:sldMk cId="3840126221" sldId="338"/>
        </pc:sldMkLst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" creationId="{9A3138B3-91FC-40A2-A8ED-BD1A81C5EF4B}"/>
          </ac:spMkLst>
        </pc:spChg>
        <pc:spChg chg="add mod">
          <ac:chgData name="James Clegg" userId="c6df1435-7a36-4b38-be4d-16e68e91152f" providerId="ADAL" clId="{3AD83BA4-E479-4F08-B8CD-0DDC5C7D68C2}" dt="2020-11-16T20:00:29.225" v="1684" actId="552"/>
          <ac:spMkLst>
            <pc:docMk/>
            <pc:sldMk cId="3840126221" sldId="338"/>
            <ac:spMk id="3" creationId="{0D75B6A9-9D2B-4EBD-9E28-BFB589E68305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8" creationId="{4E16C1FC-2075-4997-95F6-38D5EA71CC4D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1" creationId="{EDE28E4E-488C-4B6F-944A-E645E13C20C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2" creationId="{E26C0C77-FAD2-4C9E-BEC4-C8560DA4BDE7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3" creationId="{DFE7FBFF-9F88-496D-9ADD-0B9658CE4DE8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4" creationId="{E78D9131-7897-4AE2-BCEC-5248420D12E5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5" creationId="{3054E613-7E6A-4C03-A4E3-5A8B2828A12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6" creationId="{C43C52DD-D493-45B3-B514-FF4430239603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7" creationId="{434277B6-A58A-4BFE-B151-D34632042CEC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8" creationId="{88A23C9B-4742-4ABB-940A-7A96FAD15C6D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9" creationId="{8D31EBF6-9965-4B98-9A35-931C67F85F54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0" creationId="{52C024CF-14DA-44E4-AC0E-4F01FF41BE07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1" creationId="{E5F7581F-2352-44ED-908B-DD8C6A1ABA43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2" creationId="{F3826FC7-0EA5-42D6-8D19-803CD6D7B8B8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3" creationId="{CF5160A0-F249-4E18-8FC8-976F5C36A266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4" creationId="{5826323F-C358-4282-87E3-25060CD35B3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5" creationId="{D86F8CAB-450C-4D1D-9028-9C54B16A10CB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6" creationId="{7FB4F8B9-F618-4D37-B053-A37A76541DEE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7" creationId="{7CD6684C-6BE0-4064-992F-DD0010767574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8" creationId="{5A55930D-051D-403C-A3D5-2670E29F110A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9" creationId="{BFD6230C-F82A-4BA3-8CB8-7C1534858153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0" creationId="{D3FD92F0-A3D8-4598-AC79-449C4169DCEA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1" creationId="{441F334F-FD97-40A8-B401-37E4C166B53C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2" creationId="{EE657D48-BAAF-46DA-B13C-B45933135145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3" creationId="{5FBB128C-B915-466F-8CBC-34BE3E1BF77D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4" creationId="{26449685-E08D-4351-B8CB-93B6C807D6EC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5" creationId="{0FCE77A6-0E65-4EC4-946A-D5F490D11954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6" creationId="{586B5D1A-28A8-4C39-9F3D-93DB52D43897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7" creationId="{EEEE4107-FDD3-4890-AEE9-7A6B7C156C7F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8" creationId="{52759D90-4289-46FF-B0E8-CCCF7583FA2B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9" creationId="{128F5E5E-1F5A-45AA-8214-EE9F65FD573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0" creationId="{2AE32FE6-F352-43CD-96F2-967CC508AD2E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1" creationId="{A9B09E51-CC61-4FD1-A6EF-AFA6D9B49EF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2" creationId="{CD9D6B9D-0A15-461C-B563-EEE446EA2EB5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3" creationId="{58D4C06F-DEA4-4D35-A057-F01BF3A5BBC8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4" creationId="{430B3D63-7A6A-4E4B-84C8-C916B6078EA8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5" creationId="{F8A85CDB-BBFF-4DCC-9B1B-958ABC7D849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6" creationId="{D5808842-9E0B-4874-8BC6-E683428CE94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7" creationId="{D329D9DB-A291-40A9-85F8-6760DD736CA4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8" creationId="{6468C809-01BE-4D4C-ACB9-733C3C4EA63C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9" creationId="{64657606-DC40-4EB0-AAF5-AA505C4CEEC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0" creationId="{DD17296B-B552-4F39-B2D0-D412E9FA9841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1" creationId="{975F31B0-5388-46A9-883C-622F8B6D5F9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2" creationId="{FA043F6A-B15A-46C5-ADAC-A68413CB8731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3" creationId="{FB62A8FD-367A-49ED-94A7-DD480BD608E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4" creationId="{28FC0AF2-1083-4F27-96EE-ABA7099E4CBA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5" creationId="{254ABFD0-1A4D-4A03-87B8-F100013085E8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6" creationId="{F4B1FE23-2273-47B0-80D2-244AEC4B0AE3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7" creationId="{901B3B1F-04A7-47DF-8C25-5EB51855D2DE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8" creationId="{056BE5F2-D0E3-462E-BBBC-9D34E8F15F7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9" creationId="{DEA7BF42-DA8C-4FEB-B0A0-50AD1F2C17C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60" creationId="{55430211-3EE3-410F-872E-140F9A11A241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61" creationId="{3F634DD6-A768-46FE-9C69-4061F44FC69A}"/>
          </ac:spMkLst>
        </pc:spChg>
        <pc:spChg chg="add mod">
          <ac:chgData name="James Clegg" userId="c6df1435-7a36-4b38-be4d-16e68e91152f" providerId="ADAL" clId="{3AD83BA4-E479-4F08-B8CD-0DDC5C7D68C2}" dt="2020-11-16T20:00:29.225" v="1684" actId="552"/>
          <ac:spMkLst>
            <pc:docMk/>
            <pc:sldMk cId="3840126221" sldId="338"/>
            <ac:spMk id="62" creationId="{3C88A2B6-4364-4DD5-83D8-BB572B94DACB}"/>
          </ac:spMkLst>
        </pc:spChg>
        <pc:spChg chg="add mod">
          <ac:chgData name="James Clegg" userId="c6df1435-7a36-4b38-be4d-16e68e91152f" providerId="ADAL" clId="{3AD83BA4-E479-4F08-B8CD-0DDC5C7D68C2}" dt="2020-11-16T20:00:29.225" v="1684" actId="552"/>
          <ac:spMkLst>
            <pc:docMk/>
            <pc:sldMk cId="3840126221" sldId="338"/>
            <ac:spMk id="63" creationId="{2FE6DB84-B8C6-496F-8686-9BA0BD531997}"/>
          </ac:spMkLst>
        </pc:spChg>
        <pc:spChg chg="add mod">
          <ac:chgData name="James Clegg" userId="c6df1435-7a36-4b38-be4d-16e68e91152f" providerId="ADAL" clId="{3AD83BA4-E479-4F08-B8CD-0DDC5C7D68C2}" dt="2020-11-16T20:00:29.225" v="1684" actId="552"/>
          <ac:spMkLst>
            <pc:docMk/>
            <pc:sldMk cId="3840126221" sldId="338"/>
            <ac:spMk id="64" creationId="{02ACE2EF-B2BC-4504-BC25-9D95AC243BFB}"/>
          </ac:spMkLst>
        </pc:spChg>
        <pc:spChg chg="add del">
          <ac:chgData name="James Clegg" userId="c6df1435-7a36-4b38-be4d-16e68e91152f" providerId="ADAL" clId="{3AD83BA4-E479-4F08-B8CD-0DDC5C7D68C2}" dt="2020-11-16T20:00:41.787" v="1687" actId="478"/>
          <ac:spMkLst>
            <pc:docMk/>
            <pc:sldMk cId="3840126221" sldId="338"/>
            <ac:spMk id="77" creationId="{B1237506-B903-46E9-AEE4-F063BB21BEBC}"/>
          </ac:spMkLst>
        </pc:spChg>
        <pc:spChg chg="add del mod">
          <ac:chgData name="James Clegg" userId="c6df1435-7a36-4b38-be4d-16e68e91152f" providerId="ADAL" clId="{3AD83BA4-E479-4F08-B8CD-0DDC5C7D68C2}" dt="2020-11-16T19:57:39.392" v="1641" actId="478"/>
          <ac:spMkLst>
            <pc:docMk/>
            <pc:sldMk cId="3840126221" sldId="338"/>
            <ac:spMk id="78" creationId="{E5A64F4C-8C5A-411C-A323-710CCD9300D5}"/>
          </ac:spMkLst>
        </pc:spChg>
        <pc:spChg chg="add del mod">
          <ac:chgData name="James Clegg" userId="c6df1435-7a36-4b38-be4d-16e68e91152f" providerId="ADAL" clId="{3AD83BA4-E479-4F08-B8CD-0DDC5C7D68C2}" dt="2020-11-16T19:57:23.865" v="1631" actId="478"/>
          <ac:spMkLst>
            <pc:docMk/>
            <pc:sldMk cId="3840126221" sldId="338"/>
            <ac:spMk id="85" creationId="{B1BCFA05-69EF-4349-B450-A0AAF78AFDEE}"/>
          </ac:spMkLst>
        </pc:spChg>
        <pc:spChg chg="add del mod">
          <ac:chgData name="James Clegg" userId="c6df1435-7a36-4b38-be4d-16e68e91152f" providerId="ADAL" clId="{3AD83BA4-E479-4F08-B8CD-0DDC5C7D68C2}" dt="2020-11-16T19:59:24.768" v="1665" actId="478"/>
          <ac:spMkLst>
            <pc:docMk/>
            <pc:sldMk cId="3840126221" sldId="338"/>
            <ac:spMk id="86" creationId="{6D15C0F8-E1C4-4C09-B56E-6F3BF24A3318}"/>
          </ac:spMkLst>
        </pc:spChg>
        <pc:spChg chg="add del mod">
          <ac:chgData name="James Clegg" userId="c6df1435-7a36-4b38-be4d-16e68e91152f" providerId="ADAL" clId="{3AD83BA4-E479-4F08-B8CD-0DDC5C7D68C2}" dt="2020-11-16T19:59:24.768" v="1665" actId="478"/>
          <ac:spMkLst>
            <pc:docMk/>
            <pc:sldMk cId="3840126221" sldId="338"/>
            <ac:spMk id="87" creationId="{5C1D75E9-2364-4ECB-BFD6-DF2DAF07B9BE}"/>
          </ac:spMkLst>
        </pc:spChg>
        <pc:spChg chg="add del mod">
          <ac:chgData name="James Clegg" userId="c6df1435-7a36-4b38-be4d-16e68e91152f" providerId="ADAL" clId="{3AD83BA4-E479-4F08-B8CD-0DDC5C7D68C2}" dt="2020-11-16T19:59:24.768" v="1665" actId="478"/>
          <ac:spMkLst>
            <pc:docMk/>
            <pc:sldMk cId="3840126221" sldId="338"/>
            <ac:spMk id="88" creationId="{9A0610A5-295D-4A86-AEFC-2FB90FFDE04A}"/>
          </ac:spMkLst>
        </pc:spChg>
        <pc:spChg chg="add mod">
          <ac:chgData name="James Clegg" userId="c6df1435-7a36-4b38-be4d-16e68e91152f" providerId="ADAL" clId="{3AD83BA4-E479-4F08-B8CD-0DDC5C7D68C2}" dt="2020-11-16T20:00:40.042" v="1686" actId="1076"/>
          <ac:spMkLst>
            <pc:docMk/>
            <pc:sldMk cId="3840126221" sldId="338"/>
            <ac:spMk id="92" creationId="{9F7D287A-DF42-40AE-8483-B56D8B8B892E}"/>
          </ac:spMkLst>
        </pc:spChg>
        <pc:picChg chg="del">
          <ac:chgData name="James Clegg" userId="c6df1435-7a36-4b38-be4d-16e68e91152f" providerId="ADAL" clId="{3AD83BA4-E479-4F08-B8CD-0DDC5C7D68C2}" dt="2020-11-16T19:49:50.271" v="1337" actId="478"/>
          <ac:picMkLst>
            <pc:docMk/>
            <pc:sldMk cId="3840126221" sldId="338"/>
            <ac:picMk id="4" creationId="{22E97E02-A68D-436E-A2DF-091A541F9B5F}"/>
          </ac:picMkLst>
        </pc:picChg>
        <pc:picChg chg="add del mod">
          <ac:chgData name="James Clegg" userId="c6df1435-7a36-4b38-be4d-16e68e91152f" providerId="ADAL" clId="{3AD83BA4-E479-4F08-B8CD-0DDC5C7D68C2}" dt="2020-11-16T19:59:55.308" v="1676" actId="478"/>
          <ac:picMkLst>
            <pc:docMk/>
            <pc:sldMk cId="3840126221" sldId="338"/>
            <ac:picMk id="6" creationId="{34E58646-103D-4D4D-96D0-D0C5A6FB384B}"/>
          </ac:picMkLst>
        </pc:picChg>
        <pc:picChg chg="add del mod">
          <ac:chgData name="James Clegg" userId="c6df1435-7a36-4b38-be4d-16e68e91152f" providerId="ADAL" clId="{3AD83BA4-E479-4F08-B8CD-0DDC5C7D68C2}" dt="2020-11-16T19:57:29.116" v="1635" actId="478"/>
          <ac:picMkLst>
            <pc:docMk/>
            <pc:sldMk cId="3840126221" sldId="338"/>
            <ac:picMk id="9" creationId="{894F20EC-E45C-4D59-A29A-67532326CC0D}"/>
          </ac:picMkLst>
        </pc:picChg>
        <pc:picChg chg="del">
          <ac:chgData name="James Clegg" userId="c6df1435-7a36-4b38-be4d-16e68e91152f" providerId="ADAL" clId="{3AD83BA4-E479-4F08-B8CD-0DDC5C7D68C2}" dt="2020-11-16T19:49:50.271" v="1337" actId="478"/>
          <ac:picMkLst>
            <pc:docMk/>
            <pc:sldMk cId="3840126221" sldId="338"/>
            <ac:picMk id="10" creationId="{A659014C-5426-4BCD-A7D0-D7B90E88CA1D}"/>
          </ac:picMkLst>
        </pc:picChg>
        <pc:picChg chg="add del mod">
          <ac:chgData name="James Clegg" userId="c6df1435-7a36-4b38-be4d-16e68e91152f" providerId="ADAL" clId="{3AD83BA4-E479-4F08-B8CD-0DDC5C7D68C2}" dt="2020-11-16T19:57:23.865" v="1631" actId="478"/>
          <ac:picMkLst>
            <pc:docMk/>
            <pc:sldMk cId="3840126221" sldId="338"/>
            <ac:picMk id="66" creationId="{8B7C984D-AF0E-4E6C-830F-B4D739DD96FA}"/>
          </ac:picMkLst>
        </pc:picChg>
        <pc:picChg chg="add del mod ord">
          <ac:chgData name="James Clegg" userId="c6df1435-7a36-4b38-be4d-16e68e91152f" providerId="ADAL" clId="{3AD83BA4-E479-4F08-B8CD-0DDC5C7D68C2}" dt="2020-11-16T19:57:31.465" v="1637" actId="478"/>
          <ac:picMkLst>
            <pc:docMk/>
            <pc:sldMk cId="3840126221" sldId="338"/>
            <ac:picMk id="68" creationId="{30F7F396-8064-4414-92CE-13DC1E1BABC8}"/>
          </ac:picMkLst>
        </pc:picChg>
        <pc:picChg chg="add del mod ord">
          <ac:chgData name="James Clegg" userId="c6df1435-7a36-4b38-be4d-16e68e91152f" providerId="ADAL" clId="{3AD83BA4-E479-4F08-B8CD-0DDC5C7D68C2}" dt="2020-11-16T19:57:32.245" v="1638" actId="478"/>
          <ac:picMkLst>
            <pc:docMk/>
            <pc:sldMk cId="3840126221" sldId="338"/>
            <ac:picMk id="70" creationId="{CE2CF590-28A7-4F3B-A942-D9781D9365E1}"/>
          </ac:picMkLst>
        </pc:picChg>
        <pc:picChg chg="add del mod">
          <ac:chgData name="James Clegg" userId="c6df1435-7a36-4b38-be4d-16e68e91152f" providerId="ADAL" clId="{3AD83BA4-E479-4F08-B8CD-0DDC5C7D68C2}" dt="2020-11-16T19:57:32.769" v="1639" actId="478"/>
          <ac:picMkLst>
            <pc:docMk/>
            <pc:sldMk cId="3840126221" sldId="338"/>
            <ac:picMk id="72" creationId="{11504EF6-14B7-4235-B6DD-0EFEEB2C0DAD}"/>
          </ac:picMkLst>
        </pc:picChg>
        <pc:picChg chg="add del mod ord">
          <ac:chgData name="James Clegg" userId="c6df1435-7a36-4b38-be4d-16e68e91152f" providerId="ADAL" clId="{3AD83BA4-E479-4F08-B8CD-0DDC5C7D68C2}" dt="2020-11-16T19:57:30.685" v="1636" actId="478"/>
          <ac:picMkLst>
            <pc:docMk/>
            <pc:sldMk cId="3840126221" sldId="338"/>
            <ac:picMk id="74" creationId="{F0411A40-9096-4A53-ADCD-ADB653D73520}"/>
          </ac:picMkLst>
        </pc:picChg>
        <pc:picChg chg="add del mod">
          <ac:chgData name="James Clegg" userId="c6df1435-7a36-4b38-be4d-16e68e91152f" providerId="ADAL" clId="{3AD83BA4-E479-4F08-B8CD-0DDC5C7D68C2}" dt="2020-11-16T19:57:27.937" v="1634" actId="478"/>
          <ac:picMkLst>
            <pc:docMk/>
            <pc:sldMk cId="3840126221" sldId="338"/>
            <ac:picMk id="76" creationId="{01DAD584-9BEB-412B-9D76-D73AEC3BA991}"/>
          </ac:picMkLst>
        </pc:picChg>
        <pc:picChg chg="add del mod">
          <ac:chgData name="James Clegg" userId="c6df1435-7a36-4b38-be4d-16e68e91152f" providerId="ADAL" clId="{3AD83BA4-E479-4F08-B8CD-0DDC5C7D68C2}" dt="2020-11-16T19:57:23.865" v="1631" actId="478"/>
          <ac:picMkLst>
            <pc:docMk/>
            <pc:sldMk cId="3840126221" sldId="338"/>
            <ac:picMk id="79" creationId="{3709011B-7E7A-4D83-A250-1579F1A52D79}"/>
          </ac:picMkLst>
        </pc:picChg>
        <pc:picChg chg="add del mod">
          <ac:chgData name="James Clegg" userId="c6df1435-7a36-4b38-be4d-16e68e91152f" providerId="ADAL" clId="{3AD83BA4-E479-4F08-B8CD-0DDC5C7D68C2}" dt="2020-11-16T19:57:23.865" v="1631" actId="478"/>
          <ac:picMkLst>
            <pc:docMk/>
            <pc:sldMk cId="3840126221" sldId="338"/>
            <ac:picMk id="80" creationId="{E40CDFB6-59CE-4BA4-A731-1E01F3C41669}"/>
          </ac:picMkLst>
        </pc:picChg>
        <pc:picChg chg="add del mod">
          <ac:chgData name="James Clegg" userId="c6df1435-7a36-4b38-be4d-16e68e91152f" providerId="ADAL" clId="{3AD83BA4-E479-4F08-B8CD-0DDC5C7D68C2}" dt="2020-11-16T19:57:23.865" v="1631" actId="478"/>
          <ac:picMkLst>
            <pc:docMk/>
            <pc:sldMk cId="3840126221" sldId="338"/>
            <ac:picMk id="81" creationId="{A8BAD54E-2D94-4455-8140-18EB2798E2E0}"/>
          </ac:picMkLst>
        </pc:picChg>
        <pc:picChg chg="add del mod">
          <ac:chgData name="James Clegg" userId="c6df1435-7a36-4b38-be4d-16e68e91152f" providerId="ADAL" clId="{3AD83BA4-E479-4F08-B8CD-0DDC5C7D68C2}" dt="2020-11-16T19:57:24.919" v="1632" actId="478"/>
          <ac:picMkLst>
            <pc:docMk/>
            <pc:sldMk cId="3840126221" sldId="338"/>
            <ac:picMk id="82" creationId="{69DBC80C-EA4E-4777-91D2-ACE712D45E07}"/>
          </ac:picMkLst>
        </pc:picChg>
        <pc:picChg chg="add del mod">
          <ac:chgData name="James Clegg" userId="c6df1435-7a36-4b38-be4d-16e68e91152f" providerId="ADAL" clId="{3AD83BA4-E479-4F08-B8CD-0DDC5C7D68C2}" dt="2020-11-16T19:57:23.865" v="1631" actId="478"/>
          <ac:picMkLst>
            <pc:docMk/>
            <pc:sldMk cId="3840126221" sldId="338"/>
            <ac:picMk id="83" creationId="{C85A9F8B-B363-422E-878D-6EA41594B17A}"/>
          </ac:picMkLst>
        </pc:picChg>
        <pc:picChg chg="add del mod">
          <ac:chgData name="James Clegg" userId="c6df1435-7a36-4b38-be4d-16e68e91152f" providerId="ADAL" clId="{3AD83BA4-E479-4F08-B8CD-0DDC5C7D68C2}" dt="2020-11-16T19:57:25.456" v="1633" actId="478"/>
          <ac:picMkLst>
            <pc:docMk/>
            <pc:sldMk cId="3840126221" sldId="338"/>
            <ac:picMk id="84" creationId="{0A1F0C68-19ED-478D-8C66-86DE90388F09}"/>
          </ac:picMkLst>
        </pc:picChg>
        <pc:picChg chg="add mod">
          <ac:chgData name="James Clegg" userId="c6df1435-7a36-4b38-be4d-16e68e91152f" providerId="ADAL" clId="{3AD83BA4-E479-4F08-B8CD-0DDC5C7D68C2}" dt="2020-11-16T20:00:08.075" v="1679" actId="1076"/>
          <ac:picMkLst>
            <pc:docMk/>
            <pc:sldMk cId="3840126221" sldId="338"/>
            <ac:picMk id="90" creationId="{7C4C7B8C-2B03-410E-8CF6-8CB945EF1948}"/>
          </ac:picMkLst>
        </pc:picChg>
        <pc:picChg chg="add mod">
          <ac:chgData name="James Clegg" userId="c6df1435-7a36-4b38-be4d-16e68e91152f" providerId="ADAL" clId="{3AD83BA4-E479-4F08-B8CD-0DDC5C7D68C2}" dt="2020-11-16T20:00:40.042" v="1686" actId="1076"/>
          <ac:picMkLst>
            <pc:docMk/>
            <pc:sldMk cId="3840126221" sldId="338"/>
            <ac:picMk id="91" creationId="{77ECD27C-C3AF-40B4-9B99-F0A4B6597698}"/>
          </ac:picMkLst>
        </pc:picChg>
      </pc:sldChg>
      <pc:sldChg chg="delSp del delAnim">
        <pc:chgData name="James Clegg" userId="c6df1435-7a36-4b38-be4d-16e68e91152f" providerId="ADAL" clId="{3AD83BA4-E479-4F08-B8CD-0DDC5C7D68C2}" dt="2020-11-16T19:49:51.687" v="1338" actId="2696"/>
        <pc:sldMkLst>
          <pc:docMk/>
          <pc:sldMk cId="497790563" sldId="339"/>
        </pc:sldMkLst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" creationId="{9A3138B3-91FC-40A2-A8ED-BD1A81C5EF4B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8" creationId="{4E16C1FC-2075-4997-95F6-38D5EA71CC4D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9" creationId="{B2EB9A70-B5F6-4864-BBED-121937AEBBE9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1" creationId="{EDE28E4E-488C-4B6F-944A-E645E13C20C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2" creationId="{E26C0C77-FAD2-4C9E-BEC4-C8560DA4BDE7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3" creationId="{DFE7FBFF-9F88-496D-9ADD-0B9658CE4DE8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4" creationId="{E78D9131-7897-4AE2-BCEC-5248420D12E5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5" creationId="{3054E613-7E6A-4C03-A4E3-5A8B2828A12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6" creationId="{C43C52DD-D493-45B3-B514-FF4430239603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7" creationId="{434277B6-A58A-4BFE-B151-D34632042CEC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8" creationId="{88A23C9B-4742-4ABB-940A-7A96FAD15C6D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9" creationId="{8D31EBF6-9965-4B98-9A35-931C67F85F54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0" creationId="{52C024CF-14DA-44E4-AC0E-4F01FF41BE07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1" creationId="{E5F7581F-2352-44ED-908B-DD8C6A1ABA43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2" creationId="{F3826FC7-0EA5-42D6-8D19-803CD6D7B8B8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3" creationId="{CF5160A0-F249-4E18-8FC8-976F5C36A266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4" creationId="{5826323F-C358-4282-87E3-25060CD35B3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5" creationId="{D86F8CAB-450C-4D1D-9028-9C54B16A10CB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6" creationId="{7FB4F8B9-F618-4D37-B053-A37A76541DEE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7" creationId="{7CD6684C-6BE0-4064-992F-DD0010767574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8" creationId="{5A55930D-051D-403C-A3D5-2670E29F110A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9" creationId="{BFD6230C-F82A-4BA3-8CB8-7C1534858153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0" creationId="{D3FD92F0-A3D8-4598-AC79-449C4169DCEA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1" creationId="{441F334F-FD97-40A8-B401-37E4C166B53C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2" creationId="{EE657D48-BAAF-46DA-B13C-B45933135145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3" creationId="{5FBB128C-B915-466F-8CBC-34BE3E1BF77D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4" creationId="{26449685-E08D-4351-B8CB-93B6C807D6EC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5" creationId="{0FCE77A6-0E65-4EC4-946A-D5F490D11954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6" creationId="{586B5D1A-28A8-4C39-9F3D-93DB52D43897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7" creationId="{EEEE4107-FDD3-4890-AEE9-7A6B7C156C7F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8" creationId="{52759D90-4289-46FF-B0E8-CCCF7583FA2B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9" creationId="{128F5E5E-1F5A-45AA-8214-EE9F65FD573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0" creationId="{2AE32FE6-F352-43CD-96F2-967CC508AD2E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1" creationId="{A9B09E51-CC61-4FD1-A6EF-AFA6D9B49EF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2" creationId="{CD9D6B9D-0A15-461C-B563-EEE446EA2EB5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3" creationId="{58D4C06F-DEA4-4D35-A057-F01BF3A5BBC8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4" creationId="{430B3D63-7A6A-4E4B-84C8-C916B6078EA8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5" creationId="{F8A85CDB-BBFF-4DCC-9B1B-958ABC7D849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6" creationId="{D5808842-9E0B-4874-8BC6-E683428CE94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7" creationId="{D329D9DB-A291-40A9-85F8-6760DD736CA4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8" creationId="{6468C809-01BE-4D4C-ACB9-733C3C4EA63C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9" creationId="{64657606-DC40-4EB0-AAF5-AA505C4CEEC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0" creationId="{DD17296B-B552-4F39-B2D0-D412E9FA9841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1" creationId="{975F31B0-5388-46A9-883C-622F8B6D5F9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2" creationId="{FA043F6A-B15A-46C5-ADAC-A68413CB8731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3" creationId="{FB62A8FD-367A-49ED-94A7-DD480BD608E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4" creationId="{28FC0AF2-1083-4F27-96EE-ABA7099E4CBA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5" creationId="{254ABFD0-1A4D-4A03-87B8-F100013085E8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6" creationId="{F4B1FE23-2273-47B0-80D2-244AEC4B0AE3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7" creationId="{901B3B1F-04A7-47DF-8C25-5EB51855D2DE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8" creationId="{056BE5F2-D0E3-462E-BBBC-9D34E8F15F7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9" creationId="{DEA7BF42-DA8C-4FEB-B0A0-50AD1F2C17C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60" creationId="{55430211-3EE3-410F-872E-140F9A11A241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61" creationId="{3F634DD6-A768-46FE-9C69-4061F44FC69A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62" creationId="{2BCC7A98-4ECB-439B-8121-B0DBF44C8DF9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63" creationId="{D9AC0DB7-33F5-410C-9CD5-5276F3641ADC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64" creationId="{CF6B58E9-2C65-4CAB-A2C4-AB49E00CBABC}"/>
          </ac:spMkLst>
        </pc:spChg>
        <pc:picChg chg="del">
          <ac:chgData name="James Clegg" userId="c6df1435-7a36-4b38-be4d-16e68e91152f" providerId="ADAL" clId="{3AD83BA4-E479-4F08-B8CD-0DDC5C7D68C2}" dt="2020-11-16T19:49:46.188" v="1336" actId="478"/>
          <ac:picMkLst>
            <pc:docMk/>
            <pc:sldMk cId="497790563" sldId="339"/>
            <ac:picMk id="4" creationId="{22E97E02-A68D-436E-A2DF-091A541F9B5F}"/>
          </ac:picMkLst>
        </pc:picChg>
        <pc:picChg chg="del">
          <ac:chgData name="James Clegg" userId="c6df1435-7a36-4b38-be4d-16e68e91152f" providerId="ADAL" clId="{3AD83BA4-E479-4F08-B8CD-0DDC5C7D68C2}" dt="2020-11-16T19:49:46.188" v="1336" actId="478"/>
          <ac:picMkLst>
            <pc:docMk/>
            <pc:sldMk cId="497790563" sldId="339"/>
            <ac:picMk id="6" creationId="{29DDADF1-0ADD-46A3-8537-A16713B33D1B}"/>
          </ac:picMkLst>
        </pc:picChg>
        <pc:picChg chg="del">
          <ac:chgData name="James Clegg" userId="c6df1435-7a36-4b38-be4d-16e68e91152f" providerId="ADAL" clId="{3AD83BA4-E479-4F08-B8CD-0DDC5C7D68C2}" dt="2020-11-16T19:49:46.188" v="1336" actId="478"/>
          <ac:picMkLst>
            <pc:docMk/>
            <pc:sldMk cId="497790563" sldId="339"/>
            <ac:picMk id="10" creationId="{A659014C-5426-4BCD-A7D0-D7B90E88CA1D}"/>
          </ac:picMkLst>
        </pc:picChg>
      </pc:sldChg>
      <pc:sldChg chg="addSp delSp modSp add delAnim modAnim">
        <pc:chgData name="James Clegg" userId="c6df1435-7a36-4b38-be4d-16e68e91152f" providerId="ADAL" clId="{3AD83BA4-E479-4F08-B8CD-0DDC5C7D68C2}" dt="2020-11-16T19:48:54.463" v="1335"/>
        <pc:sldMkLst>
          <pc:docMk/>
          <pc:sldMk cId="1549681328" sldId="340"/>
        </pc:sldMkLst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26" creationId="{B3A79842-7AD8-4F27-BEFA-FD1454002E5C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27" creationId="{281CD977-BC0C-4662-8B85-9FBCE2AF9702}"/>
          </ac:spMkLst>
        </pc:spChg>
        <pc:spChg chg="add del mod">
          <ac:chgData name="James Clegg" userId="c6df1435-7a36-4b38-be4d-16e68e91152f" providerId="ADAL" clId="{3AD83BA4-E479-4F08-B8CD-0DDC5C7D68C2}" dt="2020-11-16T19:40:34.334" v="1202" actId="478"/>
          <ac:spMkLst>
            <pc:docMk/>
            <pc:sldMk cId="1549681328" sldId="340"/>
            <ac:spMk id="28" creationId="{C1C07FE3-8CB7-4A6C-9266-0E4EA6E12F3B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29" creationId="{0D074FFB-438B-4FB8-A055-9A46B32FE7C8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30" creationId="{D9DCA5E7-1989-465F-AF98-62DFFE764D59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31" creationId="{F32896FD-9CAD-4B64-867B-7709103010AA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32" creationId="{FDF5434C-EAE9-47E1-9426-820D098951F8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33" creationId="{4FCC8F80-4E93-4D22-B764-6E86961E6B1C}"/>
          </ac:spMkLst>
        </pc:spChg>
        <pc:spChg chg="add del mod">
          <ac:chgData name="James Clegg" userId="c6df1435-7a36-4b38-be4d-16e68e91152f" providerId="ADAL" clId="{3AD83BA4-E479-4F08-B8CD-0DDC5C7D68C2}" dt="2020-11-16T19:41:20.606" v="1214" actId="478"/>
          <ac:spMkLst>
            <pc:docMk/>
            <pc:sldMk cId="1549681328" sldId="340"/>
            <ac:spMk id="37" creationId="{30220C50-D514-4F83-AF11-F4F16DE56926}"/>
          </ac:spMkLst>
        </pc:spChg>
        <pc:spChg chg="add del mod">
          <ac:chgData name="James Clegg" userId="c6df1435-7a36-4b38-be4d-16e68e91152f" providerId="ADAL" clId="{3AD83BA4-E479-4F08-B8CD-0DDC5C7D68C2}" dt="2020-11-16T19:41:18.186" v="1212" actId="478"/>
          <ac:spMkLst>
            <pc:docMk/>
            <pc:sldMk cId="1549681328" sldId="340"/>
            <ac:spMk id="38" creationId="{6FF0F6AB-9CCB-4E9C-9638-3EA8F4547ECB}"/>
          </ac:spMkLst>
        </pc:spChg>
        <pc:spChg chg="add del mod">
          <ac:chgData name="James Clegg" userId="c6df1435-7a36-4b38-be4d-16e68e91152f" providerId="ADAL" clId="{3AD83BA4-E479-4F08-B8CD-0DDC5C7D68C2}" dt="2020-11-16T19:41:19.578" v="1213" actId="478"/>
          <ac:spMkLst>
            <pc:docMk/>
            <pc:sldMk cId="1549681328" sldId="340"/>
            <ac:spMk id="39" creationId="{23055FD0-9443-4F9C-9A0A-4DDAEB1847BC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0" creationId="{CEA9A734-BB59-40A6-ABAA-3FC74EEE63CD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1" creationId="{CBE7C3B6-1950-40F1-B687-38419918DF00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2" creationId="{7E443045-2ACD-4734-AE22-02169DF6575C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3" creationId="{D1192DE2-7124-46E1-8F87-777A5BD88472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4" creationId="{E1B6FCD2-83E3-4864-BAC1-53F223855210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5" creationId="{28C8E279-151B-4BDB-BD8B-861EC12EC8F2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6" creationId="{5FF93B74-6CB1-4965-976A-F06B9D763EA1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7" creationId="{2638C59B-786A-4347-B4C1-7632ED90ED93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8" creationId="{57D328E0-E4E8-491B-A919-57513997A6F7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9" creationId="{30A130AE-0CB4-4E0B-B0DB-3DB58C55EA9D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50" creationId="{B8BCB736-6B5F-4B58-B599-9431D6C2C2A6}"/>
          </ac:spMkLst>
        </pc:spChg>
        <pc:spChg chg="add del mod">
          <ac:chgData name="James Clegg" userId="c6df1435-7a36-4b38-be4d-16e68e91152f" providerId="ADAL" clId="{3AD83BA4-E479-4F08-B8CD-0DDC5C7D68C2}" dt="2020-11-16T19:45:40.853" v="1296" actId="478"/>
          <ac:spMkLst>
            <pc:docMk/>
            <pc:sldMk cId="1549681328" sldId="340"/>
            <ac:spMk id="54" creationId="{2CEC0D62-035F-471D-B650-219D5AD2F3A8}"/>
          </ac:spMkLst>
        </pc:spChg>
        <pc:spChg chg="add del mod">
          <ac:chgData name="James Clegg" userId="c6df1435-7a36-4b38-be4d-16e68e91152f" providerId="ADAL" clId="{3AD83BA4-E479-4F08-B8CD-0DDC5C7D68C2}" dt="2020-11-16T19:45:39.665" v="1295" actId="478"/>
          <ac:spMkLst>
            <pc:docMk/>
            <pc:sldMk cId="1549681328" sldId="340"/>
            <ac:spMk id="55" creationId="{2DC71455-96D6-439A-BD8E-79D7626728F9}"/>
          </ac:spMkLst>
        </pc:spChg>
        <pc:spChg chg="add del mod">
          <ac:chgData name="James Clegg" userId="c6df1435-7a36-4b38-be4d-16e68e91152f" providerId="ADAL" clId="{3AD83BA4-E479-4F08-B8CD-0DDC5C7D68C2}" dt="2020-11-16T19:45:56.202" v="1310" actId="478"/>
          <ac:spMkLst>
            <pc:docMk/>
            <pc:sldMk cId="1549681328" sldId="340"/>
            <ac:spMk id="56" creationId="{2CD8F778-5697-4AC6-BB39-CE8C61D8B10C}"/>
          </ac:spMkLst>
        </pc:spChg>
        <pc:spChg chg="add del mod">
          <ac:chgData name="James Clegg" userId="c6df1435-7a36-4b38-be4d-16e68e91152f" providerId="ADAL" clId="{3AD83BA4-E479-4F08-B8CD-0DDC5C7D68C2}" dt="2020-11-16T19:45:42.447" v="1298" actId="478"/>
          <ac:spMkLst>
            <pc:docMk/>
            <pc:sldMk cId="1549681328" sldId="340"/>
            <ac:spMk id="57" creationId="{5A323170-7FA8-482F-901D-F53E9C2E3C36}"/>
          </ac:spMkLst>
        </pc:spChg>
        <pc:spChg chg="add del mod">
          <ac:chgData name="James Clegg" userId="c6df1435-7a36-4b38-be4d-16e68e91152f" providerId="ADAL" clId="{3AD83BA4-E479-4F08-B8CD-0DDC5C7D68C2}" dt="2020-11-16T19:45:21.838" v="1292" actId="478"/>
          <ac:spMkLst>
            <pc:docMk/>
            <pc:sldMk cId="1549681328" sldId="340"/>
            <ac:spMk id="58" creationId="{1A68E732-7F53-4ADD-AA3F-F34B7A13A308}"/>
          </ac:spMkLst>
        </pc:spChg>
        <pc:spChg chg="add del mod">
          <ac:chgData name="James Clegg" userId="c6df1435-7a36-4b38-be4d-16e68e91152f" providerId="ADAL" clId="{3AD83BA4-E479-4F08-B8CD-0DDC5C7D68C2}" dt="2020-11-16T19:44:42.601" v="1277" actId="478"/>
          <ac:spMkLst>
            <pc:docMk/>
            <pc:sldMk cId="1549681328" sldId="340"/>
            <ac:spMk id="59" creationId="{FE580025-062C-4B25-8C93-CD251C3F03FB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60" creationId="{655BA9D9-B01B-4823-939F-717C7951730B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61" creationId="{D67B8678-FBA1-4829-AC15-8F7A90306E85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62" creationId="{ACBB3894-BDDC-4B2F-AD72-A59284DFB08B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63" creationId="{771D9257-2056-466D-9052-3F7917659731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64" creationId="{CEE88FF7-E73F-4C05-B3CB-20A8611CB681}"/>
          </ac:spMkLst>
        </pc:spChg>
        <pc:spChg chg="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70" creationId="{3A8C1678-1858-489D-B257-AB4A247EE7AB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82" creationId="{9CB69998-6E91-4273-ABBC-AC12FC208CD8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83" creationId="{560D8A9A-5318-4A3A-BCCE-B14876FDD64B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84" creationId="{2ED249C5-3F3B-42BC-BE13-400A42ED31CF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85" creationId="{4DA5C5AD-3F9B-45CF-9D19-2D5461F04100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86" creationId="{ADA32993-7F8A-4C0A-9DF4-7F663F8EF53E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92" creationId="{F5BAC7AE-442C-4A67-93D0-88A4156066AE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93" creationId="{3BC8117F-5C9E-4016-9E1C-1AC653BAB5BE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94" creationId="{CDC83488-D32E-46ED-9159-EFB44ECE8D3A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95" creationId="{A7D67EB6-86C5-4905-8F0D-2573F7A4FB5B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96" creationId="{732D6633-49B7-433C-B4E7-69AB782E1B40}"/>
          </ac:spMkLst>
        </pc:spChg>
        <pc:spChg chg="del">
          <ac:chgData name="James Clegg" userId="c6df1435-7a36-4b38-be4d-16e68e91152f" providerId="ADAL" clId="{3AD83BA4-E479-4F08-B8CD-0DDC5C7D68C2}" dt="2020-11-16T19:38:57.941" v="1192" actId="478"/>
          <ac:spMkLst>
            <pc:docMk/>
            <pc:sldMk cId="1549681328" sldId="340"/>
            <ac:spMk id="97" creationId="{632A0A05-BD2E-43FE-B3BC-824F5AAB555A}"/>
          </ac:spMkLst>
        </pc:spChg>
        <pc:spChg chg="del">
          <ac:chgData name="James Clegg" userId="c6df1435-7a36-4b38-be4d-16e68e91152f" providerId="ADAL" clId="{3AD83BA4-E479-4F08-B8CD-0DDC5C7D68C2}" dt="2020-11-16T19:38:57.941" v="1192" actId="478"/>
          <ac:spMkLst>
            <pc:docMk/>
            <pc:sldMk cId="1549681328" sldId="340"/>
            <ac:spMk id="99" creationId="{5C9F0247-E978-43A2-8BB3-3693BFE1ABC3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102" creationId="{E25D2161-ECD0-407E-B24B-887AEEA6FB88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103" creationId="{9FEFE1CA-BDF0-46ED-8187-C955322E8112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104" creationId="{9105ABB9-5687-4162-83CC-144651C1A1C9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105" creationId="{9B4B4620-7D2C-4E82-A0F6-0E8B164B35CB}"/>
          </ac:spMkLst>
        </pc:spChg>
        <pc:spChg chg="del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106" creationId="{3E3FF581-9CD2-41E2-B7B8-E1EF13E8300B}"/>
          </ac:spMkLst>
        </pc:spChg>
        <pc:spChg chg="del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107" creationId="{2DD31E86-EF1C-4C63-9628-0570F720692F}"/>
          </ac:spMkLst>
        </pc:spChg>
        <pc:spChg chg="del">
          <ac:chgData name="James Clegg" userId="c6df1435-7a36-4b38-be4d-16e68e91152f" providerId="ADAL" clId="{3AD83BA4-E479-4F08-B8CD-0DDC5C7D68C2}" dt="2020-11-16T19:41:00.394" v="1207" actId="478"/>
          <ac:spMkLst>
            <pc:docMk/>
            <pc:sldMk cId="1549681328" sldId="340"/>
            <ac:spMk id="108" creationId="{B847044F-71DF-45CE-A452-46DE353F289E}"/>
          </ac:spMkLst>
        </pc:spChg>
        <pc:picChg chg="add mod">
          <ac:chgData name="James Clegg" userId="c6df1435-7a36-4b38-be4d-16e68e91152f" providerId="ADAL" clId="{3AD83BA4-E479-4F08-B8CD-0DDC5C7D68C2}" dt="2020-11-16T19:48:42.120" v="1333" actId="1076"/>
          <ac:picMkLst>
            <pc:docMk/>
            <pc:sldMk cId="1549681328" sldId="340"/>
            <ac:picMk id="3" creationId="{C7A0807F-6574-4BD3-8762-6B91430CA375}"/>
          </ac:picMkLst>
        </pc:picChg>
        <pc:picChg chg="add mod">
          <ac:chgData name="James Clegg" userId="c6df1435-7a36-4b38-be4d-16e68e91152f" providerId="ADAL" clId="{3AD83BA4-E479-4F08-B8CD-0DDC5C7D68C2}" dt="2020-11-16T19:48:32.185" v="1331" actId="1076"/>
          <ac:picMkLst>
            <pc:docMk/>
            <pc:sldMk cId="1549681328" sldId="340"/>
            <ac:picMk id="5" creationId="{387567BB-8E7E-47F6-B9F1-C8B505356EED}"/>
          </ac:picMkLst>
        </pc:picChg>
        <pc:picChg chg="add mod">
          <ac:chgData name="James Clegg" userId="c6df1435-7a36-4b38-be4d-16e68e91152f" providerId="ADAL" clId="{3AD83BA4-E479-4F08-B8CD-0DDC5C7D68C2}" dt="2020-11-16T19:48:35.280" v="1332" actId="1076"/>
          <ac:picMkLst>
            <pc:docMk/>
            <pc:sldMk cId="1549681328" sldId="340"/>
            <ac:picMk id="7" creationId="{A763B9EF-8C98-44B4-9A32-EB93471B868F}"/>
          </ac:picMkLst>
        </pc:picChg>
        <pc:picChg chg="del">
          <ac:chgData name="James Clegg" userId="c6df1435-7a36-4b38-be4d-16e68e91152f" providerId="ADAL" clId="{3AD83BA4-E479-4F08-B8CD-0DDC5C7D68C2}" dt="2020-11-16T19:38:57.941" v="1192" actId="478"/>
          <ac:picMkLst>
            <pc:docMk/>
            <pc:sldMk cId="1549681328" sldId="340"/>
            <ac:picMk id="98" creationId="{9FCFEB2D-032D-4071-BA4B-2F9507C465BB}"/>
          </ac:picMkLst>
        </pc:pic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34" creationId="{F75DFD96-9A4F-4409-A8EE-F40913B0955B}"/>
          </ac:cxnSpMkLst>
        </pc:cxn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35" creationId="{7AE09A74-A687-4E29-88AB-2939540479FD}"/>
          </ac:cxnSpMkLst>
        </pc:cxn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36" creationId="{8C0E8C65-1CC0-4640-A075-3372FE58F8F2}"/>
          </ac:cxnSpMkLst>
        </pc:cxn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51" creationId="{05B4601C-50F6-4747-A29A-836817AF23ED}"/>
          </ac:cxnSpMkLst>
        </pc:cxn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52" creationId="{DE5349FD-FC76-4C94-A3AA-121F314EE626}"/>
          </ac:cxnSpMkLst>
        </pc:cxn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53" creationId="{ABCD78B5-9042-4F83-838D-8E838F686756}"/>
          </ac:cxnSpMkLst>
        </pc:cxnChg>
        <pc:cxnChg chg="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110" creationId="{AA9E924E-B9B1-4659-AF7F-DC7CB0E72014}"/>
          </ac:cxnSpMkLst>
        </pc:cxnChg>
        <pc:cxnChg chg="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111" creationId="{44140D79-9A2D-4849-B57F-C7225B915F74}"/>
          </ac:cxnSpMkLst>
        </pc:cxnChg>
        <pc:cxnChg chg="del mod">
          <ac:chgData name="James Clegg" userId="c6df1435-7a36-4b38-be4d-16e68e91152f" providerId="ADAL" clId="{3AD83BA4-E479-4F08-B8CD-0DDC5C7D68C2}" dt="2020-11-16T19:41:01.384" v="1208" actId="478"/>
          <ac:cxnSpMkLst>
            <pc:docMk/>
            <pc:sldMk cId="1549681328" sldId="340"/>
            <ac:cxnSpMk id="117" creationId="{8FF242CF-9F3A-45FB-9B2D-1B4C924BEE1A}"/>
          </ac:cxnSpMkLst>
        </pc:cxnChg>
      </pc:sldChg>
      <pc:sldChg chg="addSp delSp modSp add addAnim delAnim modAnim">
        <pc:chgData name="James Clegg" userId="c6df1435-7a36-4b38-be4d-16e68e91152f" providerId="ADAL" clId="{3AD83BA4-E479-4F08-B8CD-0DDC5C7D68C2}" dt="2020-11-16T20:20:59.593" v="2200" actId="1035"/>
        <pc:sldMkLst>
          <pc:docMk/>
          <pc:sldMk cId="2297248406" sldId="341"/>
        </pc:sldMkLst>
        <pc:spChg chg="add del mod">
          <ac:chgData name="James Clegg" userId="c6df1435-7a36-4b38-be4d-16e68e91152f" providerId="ADAL" clId="{3AD83BA4-E479-4F08-B8CD-0DDC5C7D68C2}" dt="2020-11-16T20:05:13.072" v="1822" actId="1076"/>
          <ac:spMkLst>
            <pc:docMk/>
            <pc:sldMk cId="2297248406" sldId="341"/>
            <ac:spMk id="3" creationId="{0D75B6A9-9D2B-4EBD-9E28-BFB589E68305}"/>
          </ac:spMkLst>
        </pc:spChg>
        <pc:spChg chg="add mod">
          <ac:chgData name="James Clegg" userId="c6df1435-7a36-4b38-be4d-16e68e91152f" providerId="ADAL" clId="{3AD83BA4-E479-4F08-B8CD-0DDC5C7D68C2}" dt="2020-11-16T20:11:52.417" v="2027" actId="1582"/>
          <ac:spMkLst>
            <pc:docMk/>
            <pc:sldMk cId="2297248406" sldId="341"/>
            <ac:spMk id="8" creationId="{76D360C0-1FA3-465F-8D86-063C9D526115}"/>
          </ac:spMkLst>
        </pc:spChg>
        <pc:spChg chg="add del mod">
          <ac:chgData name="James Clegg" userId="c6df1435-7a36-4b38-be4d-16e68e91152f" providerId="ADAL" clId="{3AD83BA4-E479-4F08-B8CD-0DDC5C7D68C2}" dt="2020-11-16T20:05:24.385" v="1823" actId="14100"/>
          <ac:spMkLst>
            <pc:docMk/>
            <pc:sldMk cId="2297248406" sldId="341"/>
            <ac:spMk id="9" creationId="{AB9BB2FC-6A2B-41E8-915F-E4CFEC8DCACB}"/>
          </ac:spMkLst>
        </pc:spChg>
        <pc:spChg chg="add del">
          <ac:chgData name="James Clegg" userId="c6df1435-7a36-4b38-be4d-16e68e91152f" providerId="ADAL" clId="{3AD83BA4-E479-4F08-B8CD-0DDC5C7D68C2}" dt="2020-11-16T20:17:55.823" v="2161" actId="478"/>
          <ac:spMkLst>
            <pc:docMk/>
            <pc:sldMk cId="2297248406" sldId="341"/>
            <ac:spMk id="10" creationId="{C7D878A6-1AFC-4056-826B-4B74D295912E}"/>
          </ac:spMkLst>
        </pc:spChg>
        <pc:spChg chg="add mod">
          <ac:chgData name="James Clegg" userId="c6df1435-7a36-4b38-be4d-16e68e91152f" providerId="ADAL" clId="{3AD83BA4-E479-4F08-B8CD-0DDC5C7D68C2}" dt="2020-11-16T20:06:17.742" v="1834" actId="554"/>
          <ac:spMkLst>
            <pc:docMk/>
            <pc:sldMk cId="2297248406" sldId="341"/>
            <ac:spMk id="11" creationId="{E2FC5509-CC9A-46F6-AC50-46B0B134FFB7}"/>
          </ac:spMkLst>
        </pc:spChg>
        <pc:spChg chg="add mod">
          <ac:chgData name="James Clegg" userId="c6df1435-7a36-4b38-be4d-16e68e91152f" providerId="ADAL" clId="{3AD83BA4-E479-4F08-B8CD-0DDC5C7D68C2}" dt="2020-11-16T20:06:17.742" v="1834" actId="554"/>
          <ac:spMkLst>
            <pc:docMk/>
            <pc:sldMk cId="2297248406" sldId="341"/>
            <ac:spMk id="12" creationId="{9638D4AB-2E37-42CF-B00D-4FDB09C03233}"/>
          </ac:spMkLst>
        </pc:spChg>
        <pc:spChg chg="add mod">
          <ac:chgData name="James Clegg" userId="c6df1435-7a36-4b38-be4d-16e68e91152f" providerId="ADAL" clId="{3AD83BA4-E479-4F08-B8CD-0DDC5C7D68C2}" dt="2020-11-16T20:13:46.907" v="2047" actId="1035"/>
          <ac:spMkLst>
            <pc:docMk/>
            <pc:sldMk cId="2297248406" sldId="341"/>
            <ac:spMk id="13" creationId="{8E401B40-C3D1-47DA-9022-3C1E77EE71E3}"/>
          </ac:spMkLst>
        </pc:spChg>
        <pc:spChg chg="add mod">
          <ac:chgData name="James Clegg" userId="c6df1435-7a36-4b38-be4d-16e68e91152f" providerId="ADAL" clId="{3AD83BA4-E479-4F08-B8CD-0DDC5C7D68C2}" dt="2020-11-16T20:08:49.611" v="1890" actId="20577"/>
          <ac:spMkLst>
            <pc:docMk/>
            <pc:sldMk cId="2297248406" sldId="341"/>
            <ac:spMk id="18" creationId="{93E4814A-6C5B-459D-AC34-2A4596F79F6D}"/>
          </ac:spMkLst>
        </pc:spChg>
        <pc:spChg chg="add mod">
          <ac:chgData name="James Clegg" userId="c6df1435-7a36-4b38-be4d-16e68e91152f" providerId="ADAL" clId="{3AD83BA4-E479-4F08-B8CD-0DDC5C7D68C2}" dt="2020-11-16T20:09:46.682" v="1921" actId="20577"/>
          <ac:spMkLst>
            <pc:docMk/>
            <pc:sldMk cId="2297248406" sldId="341"/>
            <ac:spMk id="19" creationId="{3DE65B69-0846-4E8E-A36C-29FB6B78D457}"/>
          </ac:spMkLst>
        </pc:spChg>
        <pc:spChg chg="add mod">
          <ac:chgData name="James Clegg" userId="c6df1435-7a36-4b38-be4d-16e68e91152f" providerId="ADAL" clId="{3AD83BA4-E479-4F08-B8CD-0DDC5C7D68C2}" dt="2020-11-16T20:10:02.559" v="1925" actId="20577"/>
          <ac:spMkLst>
            <pc:docMk/>
            <pc:sldMk cId="2297248406" sldId="341"/>
            <ac:spMk id="20" creationId="{6750D68A-49B4-4E26-B6FE-FE025AE3C92C}"/>
          </ac:spMkLst>
        </pc:spChg>
        <pc:spChg chg="add mod">
          <ac:chgData name="James Clegg" userId="c6df1435-7a36-4b38-be4d-16e68e91152f" providerId="ADAL" clId="{3AD83BA4-E479-4F08-B8CD-0DDC5C7D68C2}" dt="2020-11-16T20:10:09.598" v="1928" actId="20577"/>
          <ac:spMkLst>
            <pc:docMk/>
            <pc:sldMk cId="2297248406" sldId="341"/>
            <ac:spMk id="21" creationId="{3B5737AC-897D-43A4-8436-FFA5A262BFFB}"/>
          </ac:spMkLst>
        </pc:spChg>
        <pc:spChg chg="add mod">
          <ac:chgData name="James Clegg" userId="c6df1435-7a36-4b38-be4d-16e68e91152f" providerId="ADAL" clId="{3AD83BA4-E479-4F08-B8CD-0DDC5C7D68C2}" dt="2020-11-16T20:10:41.114" v="1938" actId="20577"/>
          <ac:spMkLst>
            <pc:docMk/>
            <pc:sldMk cId="2297248406" sldId="341"/>
            <ac:spMk id="22" creationId="{68094D97-64B6-4265-A6DC-666726C9906C}"/>
          </ac:spMkLst>
        </pc:spChg>
        <pc:spChg chg="add mod">
          <ac:chgData name="James Clegg" userId="c6df1435-7a36-4b38-be4d-16e68e91152f" providerId="ADAL" clId="{3AD83BA4-E479-4F08-B8CD-0DDC5C7D68C2}" dt="2020-11-16T20:10:44.316" v="1940" actId="20577"/>
          <ac:spMkLst>
            <pc:docMk/>
            <pc:sldMk cId="2297248406" sldId="341"/>
            <ac:spMk id="23" creationId="{9F28CA11-1F4F-45B1-A729-27F724D1B67E}"/>
          </ac:spMkLst>
        </pc:spChg>
        <pc:spChg chg="add mod">
          <ac:chgData name="James Clegg" userId="c6df1435-7a36-4b38-be4d-16e68e91152f" providerId="ADAL" clId="{3AD83BA4-E479-4F08-B8CD-0DDC5C7D68C2}" dt="2020-11-16T20:10:47.065" v="1942" actId="20577"/>
          <ac:spMkLst>
            <pc:docMk/>
            <pc:sldMk cId="2297248406" sldId="341"/>
            <ac:spMk id="24" creationId="{EC1B2395-DF8E-4D76-B284-E5EF8BCD2E52}"/>
          </ac:spMkLst>
        </pc:spChg>
        <pc:spChg chg="add mod">
          <ac:chgData name="James Clegg" userId="c6df1435-7a36-4b38-be4d-16e68e91152f" providerId="ADAL" clId="{3AD83BA4-E479-4F08-B8CD-0DDC5C7D68C2}" dt="2020-11-16T20:10:50.057" v="1944" actId="20577"/>
          <ac:spMkLst>
            <pc:docMk/>
            <pc:sldMk cId="2297248406" sldId="341"/>
            <ac:spMk id="25" creationId="{92D253A6-7DE1-465E-A1A5-EF6FB7AAA357}"/>
          </ac:spMkLst>
        </pc:spChg>
        <pc:spChg chg="add mod">
          <ac:chgData name="James Clegg" userId="c6df1435-7a36-4b38-be4d-16e68e91152f" providerId="ADAL" clId="{3AD83BA4-E479-4F08-B8CD-0DDC5C7D68C2}" dt="2020-11-16T20:10:53.543" v="1946" actId="20577"/>
          <ac:spMkLst>
            <pc:docMk/>
            <pc:sldMk cId="2297248406" sldId="341"/>
            <ac:spMk id="26" creationId="{2B736A19-0F3C-4217-8566-3BC5C45412B0}"/>
          </ac:spMkLst>
        </pc:spChg>
        <pc:spChg chg="add mod">
          <ac:chgData name="James Clegg" userId="c6df1435-7a36-4b38-be4d-16e68e91152f" providerId="ADAL" clId="{3AD83BA4-E479-4F08-B8CD-0DDC5C7D68C2}" dt="2020-11-16T20:13:54.967" v="2049" actId="1076"/>
          <ac:spMkLst>
            <pc:docMk/>
            <pc:sldMk cId="2297248406" sldId="341"/>
            <ac:spMk id="34" creationId="{5C2DDC74-C4E9-471E-B281-43B2DB962512}"/>
          </ac:spMkLst>
        </pc:spChg>
        <pc:spChg chg="add mod">
          <ac:chgData name="James Clegg" userId="c6df1435-7a36-4b38-be4d-16e68e91152f" providerId="ADAL" clId="{3AD83BA4-E479-4F08-B8CD-0DDC5C7D68C2}" dt="2020-11-16T20:14:43.923" v="2054" actId="1076"/>
          <ac:spMkLst>
            <pc:docMk/>
            <pc:sldMk cId="2297248406" sldId="341"/>
            <ac:spMk id="35" creationId="{0B1AC5BC-0DB4-4AB1-8FB5-024493BD13DE}"/>
          </ac:spMkLst>
        </pc:spChg>
        <pc:spChg chg="add mod">
          <ac:chgData name="James Clegg" userId="c6df1435-7a36-4b38-be4d-16e68e91152f" providerId="ADAL" clId="{3AD83BA4-E479-4F08-B8CD-0DDC5C7D68C2}" dt="2020-11-16T20:20:59.593" v="2200" actId="1035"/>
          <ac:spMkLst>
            <pc:docMk/>
            <pc:sldMk cId="2297248406" sldId="341"/>
            <ac:spMk id="36" creationId="{BC462C9A-B979-4E26-8626-A76975715E5B}"/>
          </ac:spMkLst>
        </pc:spChg>
        <pc:spChg chg="add mod">
          <ac:chgData name="James Clegg" userId="c6df1435-7a36-4b38-be4d-16e68e91152f" providerId="ADAL" clId="{3AD83BA4-E479-4F08-B8CD-0DDC5C7D68C2}" dt="2020-11-16T20:17:47.446" v="2160" actId="6549"/>
          <ac:spMkLst>
            <pc:docMk/>
            <pc:sldMk cId="2297248406" sldId="341"/>
            <ac:spMk id="37" creationId="{60CDD6C4-C781-4AE4-A17C-1D2C262E837A}"/>
          </ac:spMkLst>
        </pc:spChg>
        <pc:spChg chg="add del">
          <ac:chgData name="James Clegg" userId="c6df1435-7a36-4b38-be4d-16e68e91152f" providerId="ADAL" clId="{3AD83BA4-E479-4F08-B8CD-0DDC5C7D68C2}" dt="2020-11-16T20:03:41.464" v="1790" actId="478"/>
          <ac:spMkLst>
            <pc:docMk/>
            <pc:sldMk cId="2297248406" sldId="341"/>
            <ac:spMk id="62" creationId="{3C88A2B6-4364-4DD5-83D8-BB572B94DACB}"/>
          </ac:spMkLst>
        </pc:spChg>
        <pc:spChg chg="add del">
          <ac:chgData name="James Clegg" userId="c6df1435-7a36-4b38-be4d-16e68e91152f" providerId="ADAL" clId="{3AD83BA4-E479-4F08-B8CD-0DDC5C7D68C2}" dt="2020-11-16T20:04:33.841" v="1814" actId="478"/>
          <ac:spMkLst>
            <pc:docMk/>
            <pc:sldMk cId="2297248406" sldId="341"/>
            <ac:spMk id="63" creationId="{2FE6DB84-B8C6-496F-8686-9BA0BD531997}"/>
          </ac:spMkLst>
        </pc:spChg>
        <pc:spChg chg="del">
          <ac:chgData name="James Clegg" userId="c6df1435-7a36-4b38-be4d-16e68e91152f" providerId="ADAL" clId="{3AD83BA4-E479-4F08-B8CD-0DDC5C7D68C2}" dt="2020-11-16T20:03:20.348" v="1788" actId="478"/>
          <ac:spMkLst>
            <pc:docMk/>
            <pc:sldMk cId="2297248406" sldId="341"/>
            <ac:spMk id="64" creationId="{02ACE2EF-B2BC-4504-BC25-9D95AC243BFB}"/>
          </ac:spMkLst>
        </pc:spChg>
        <pc:spChg chg="del">
          <ac:chgData name="James Clegg" userId="c6df1435-7a36-4b38-be4d-16e68e91152f" providerId="ADAL" clId="{3AD83BA4-E479-4F08-B8CD-0DDC5C7D68C2}" dt="2020-11-16T20:01:49.070" v="1698" actId="478"/>
          <ac:spMkLst>
            <pc:docMk/>
            <pc:sldMk cId="2297248406" sldId="341"/>
            <ac:spMk id="92" creationId="{9F7D287A-DF42-40AE-8483-B56D8B8B892E}"/>
          </ac:spMkLst>
        </pc:spChg>
        <pc:picChg chg="add mod">
          <ac:chgData name="James Clegg" userId="c6df1435-7a36-4b38-be4d-16e68e91152f" providerId="ADAL" clId="{3AD83BA4-E479-4F08-B8CD-0DDC5C7D68C2}" dt="2020-11-16T20:17:30.816" v="2158" actId="1076"/>
          <ac:picMkLst>
            <pc:docMk/>
            <pc:sldMk cId="2297248406" sldId="341"/>
            <ac:picMk id="15" creationId="{1A4D7BB2-E165-42B2-8967-6D2D3A642D00}"/>
          </ac:picMkLst>
        </pc:picChg>
        <pc:picChg chg="add del mod">
          <ac:chgData name="James Clegg" userId="c6df1435-7a36-4b38-be4d-16e68e91152f" providerId="ADAL" clId="{3AD83BA4-E479-4F08-B8CD-0DDC5C7D68C2}" dt="2020-11-16T20:05:13.072" v="1822" actId="1076"/>
          <ac:picMkLst>
            <pc:docMk/>
            <pc:sldMk cId="2297248406" sldId="341"/>
            <ac:picMk id="90" creationId="{7C4C7B8C-2B03-410E-8CF6-8CB945EF1948}"/>
          </ac:picMkLst>
        </pc:picChg>
        <pc:picChg chg="del">
          <ac:chgData name="James Clegg" userId="c6df1435-7a36-4b38-be4d-16e68e91152f" providerId="ADAL" clId="{3AD83BA4-E479-4F08-B8CD-0DDC5C7D68C2}" dt="2020-11-16T20:01:49.070" v="1698" actId="478"/>
          <ac:picMkLst>
            <pc:docMk/>
            <pc:sldMk cId="2297248406" sldId="341"/>
            <ac:picMk id="91" creationId="{77ECD27C-C3AF-40B4-9B99-F0A4B6597698}"/>
          </ac:picMkLst>
        </pc:picChg>
        <pc:cxnChg chg="add mod">
          <ac:chgData name="James Clegg" userId="c6df1435-7a36-4b38-be4d-16e68e91152f" providerId="ADAL" clId="{3AD83BA4-E479-4F08-B8CD-0DDC5C7D68C2}" dt="2020-11-16T20:12:49.843" v="2034" actId="552"/>
          <ac:cxnSpMkLst>
            <pc:docMk/>
            <pc:sldMk cId="2297248406" sldId="341"/>
            <ac:cxnSpMk id="4" creationId="{A45FE368-2A19-4CDE-B9F3-F7C095F4F013}"/>
          </ac:cxnSpMkLst>
        </pc:cxnChg>
        <pc:cxnChg chg="add del mod">
          <ac:chgData name="James Clegg" userId="c6df1435-7a36-4b38-be4d-16e68e91152f" providerId="ADAL" clId="{3AD83BA4-E479-4F08-B8CD-0DDC5C7D68C2}" dt="2020-11-16T20:06:54.249" v="1839" actId="11529"/>
          <ac:cxnSpMkLst>
            <pc:docMk/>
            <pc:sldMk cId="2297248406" sldId="341"/>
            <ac:cxnSpMk id="7" creationId="{CB9A7653-4D9D-48D6-A579-93B287512FC9}"/>
          </ac:cxnSpMkLst>
        </pc:cxnChg>
        <pc:cxnChg chg="add mod">
          <ac:chgData name="James Clegg" userId="c6df1435-7a36-4b38-be4d-16e68e91152f" providerId="ADAL" clId="{3AD83BA4-E479-4F08-B8CD-0DDC5C7D68C2}" dt="2020-11-16T20:13:06.648" v="2040" actId="553"/>
          <ac:cxnSpMkLst>
            <pc:docMk/>
            <pc:sldMk cId="2297248406" sldId="341"/>
            <ac:cxnSpMk id="28" creationId="{5E01A953-0EB2-4946-9D99-31CA54A2DE5F}"/>
          </ac:cxnSpMkLst>
        </pc:cxnChg>
        <pc:cxnChg chg="add mod">
          <ac:chgData name="James Clegg" userId="c6df1435-7a36-4b38-be4d-16e68e91152f" providerId="ADAL" clId="{3AD83BA4-E479-4F08-B8CD-0DDC5C7D68C2}" dt="2020-11-16T20:20:22.179" v="2193" actId="465"/>
          <ac:cxnSpMkLst>
            <pc:docMk/>
            <pc:sldMk cId="2297248406" sldId="341"/>
            <ac:cxnSpMk id="29" creationId="{A6A19C12-E8D0-4184-9949-AB3211CC8DF0}"/>
          </ac:cxnSpMkLst>
        </pc:cxnChg>
        <pc:cxnChg chg="add mod">
          <ac:chgData name="James Clegg" userId="c6df1435-7a36-4b38-be4d-16e68e91152f" providerId="ADAL" clId="{3AD83BA4-E479-4F08-B8CD-0DDC5C7D68C2}" dt="2020-11-16T20:20:22.179" v="2193" actId="465"/>
          <ac:cxnSpMkLst>
            <pc:docMk/>
            <pc:sldMk cId="2297248406" sldId="341"/>
            <ac:cxnSpMk id="30" creationId="{663402A3-71D4-4839-A073-020958C46425}"/>
          </ac:cxnSpMkLst>
        </pc:cxnChg>
        <pc:cxnChg chg="add mod">
          <ac:chgData name="James Clegg" userId="c6df1435-7a36-4b38-be4d-16e68e91152f" providerId="ADAL" clId="{3AD83BA4-E479-4F08-B8CD-0DDC5C7D68C2}" dt="2020-11-16T20:20:22.179" v="2193" actId="465"/>
          <ac:cxnSpMkLst>
            <pc:docMk/>
            <pc:sldMk cId="2297248406" sldId="341"/>
            <ac:cxnSpMk id="31" creationId="{733EDC9E-E451-4EFB-8727-72798771E41C}"/>
          </ac:cxnSpMkLst>
        </pc:cxnChg>
        <pc:cxnChg chg="add mod">
          <ac:chgData name="James Clegg" userId="c6df1435-7a36-4b38-be4d-16e68e91152f" providerId="ADAL" clId="{3AD83BA4-E479-4F08-B8CD-0DDC5C7D68C2}" dt="2020-11-16T20:20:22.179" v="2193" actId="465"/>
          <ac:cxnSpMkLst>
            <pc:docMk/>
            <pc:sldMk cId="2297248406" sldId="341"/>
            <ac:cxnSpMk id="32" creationId="{B52743B0-43CA-4E0C-B8A4-693FC5242F1C}"/>
          </ac:cxnSpMkLst>
        </pc:cxnChg>
        <pc:cxnChg chg="add mod">
          <ac:chgData name="James Clegg" userId="c6df1435-7a36-4b38-be4d-16e68e91152f" providerId="ADAL" clId="{3AD83BA4-E479-4F08-B8CD-0DDC5C7D68C2}" dt="2020-11-16T20:18:57.673" v="2168" actId="1076"/>
          <ac:cxnSpMkLst>
            <pc:docMk/>
            <pc:sldMk cId="2297248406" sldId="341"/>
            <ac:cxnSpMk id="40" creationId="{BD37965D-EB18-400C-BCC4-9FA88DDA0556}"/>
          </ac:cxnSpMkLst>
        </pc:cxnChg>
        <pc:cxnChg chg="add mod">
          <ac:chgData name="James Clegg" userId="c6df1435-7a36-4b38-be4d-16e68e91152f" providerId="ADAL" clId="{3AD83BA4-E479-4F08-B8CD-0DDC5C7D68C2}" dt="2020-11-16T20:19:01.766" v="2170" actId="1076"/>
          <ac:cxnSpMkLst>
            <pc:docMk/>
            <pc:sldMk cId="2297248406" sldId="341"/>
            <ac:cxnSpMk id="41" creationId="{40154FB2-A599-42D1-BE5E-97DA1A7BF281}"/>
          </ac:cxnSpMkLst>
        </pc:cxnChg>
        <pc:cxnChg chg="add mod">
          <ac:chgData name="James Clegg" userId="c6df1435-7a36-4b38-be4d-16e68e91152f" providerId="ADAL" clId="{3AD83BA4-E479-4F08-B8CD-0DDC5C7D68C2}" dt="2020-11-16T20:19:02.183" v="2171"/>
          <ac:cxnSpMkLst>
            <pc:docMk/>
            <pc:sldMk cId="2297248406" sldId="341"/>
            <ac:cxnSpMk id="42" creationId="{086150B9-E9A5-4054-B3B1-AE68E14393A6}"/>
          </ac:cxnSpMkLst>
        </pc:cxnChg>
      </pc:sldChg>
    </pc:docChg>
  </pc:docChgLst>
  <pc:docChgLst>
    <pc:chgData name="James Clegg" userId="c6df1435-7a36-4b38-be4d-16e68e91152f" providerId="ADAL" clId="{FC544774-D0C6-4906-B752-AF34BB6BCDC9}"/>
    <pc:docChg chg="undo custSel addSld delSld modSld">
      <pc:chgData name="James Clegg" userId="c6df1435-7a36-4b38-be4d-16e68e91152f" providerId="ADAL" clId="{FC544774-D0C6-4906-B752-AF34BB6BCDC9}" dt="2020-11-17T09:48:04.233" v="224"/>
      <pc:docMkLst>
        <pc:docMk/>
      </pc:docMkLst>
      <pc:sldChg chg="addSp delSp modSp delAnim modAnim">
        <pc:chgData name="James Clegg" userId="c6df1435-7a36-4b38-be4d-16e68e91152f" providerId="ADAL" clId="{FC544774-D0C6-4906-B752-AF34BB6BCDC9}" dt="2020-11-17T09:46:50.560" v="187" actId="478"/>
        <pc:sldMkLst>
          <pc:docMk/>
          <pc:sldMk cId="1690022996" sldId="306"/>
        </pc:sldMkLst>
        <pc:spChg chg="mod">
          <ac:chgData name="James Clegg" userId="c6df1435-7a36-4b38-be4d-16e68e91152f" providerId="ADAL" clId="{FC544774-D0C6-4906-B752-AF34BB6BCDC9}" dt="2020-11-17T09:46:32.006" v="182" actId="6549"/>
          <ac:spMkLst>
            <pc:docMk/>
            <pc:sldMk cId="1690022996" sldId="306"/>
            <ac:spMk id="2" creationId="{00000000-0000-0000-0000-000000000000}"/>
          </ac:spMkLst>
        </pc:spChg>
        <pc:spChg chg="del mod">
          <ac:chgData name="James Clegg" userId="c6df1435-7a36-4b38-be4d-16e68e91152f" providerId="ADAL" clId="{FC544774-D0C6-4906-B752-AF34BB6BCDC9}" dt="2020-11-17T09:45:05.741" v="131" actId="478"/>
          <ac:spMkLst>
            <pc:docMk/>
            <pc:sldMk cId="1690022996" sldId="306"/>
            <ac:spMk id="4" creationId="{46BA4E06-0752-495C-9EBF-846518E14051}"/>
          </ac:spMkLst>
        </pc:spChg>
        <pc:spChg chg="add del mod">
          <ac:chgData name="James Clegg" userId="c6df1435-7a36-4b38-be4d-16e68e91152f" providerId="ADAL" clId="{FC544774-D0C6-4906-B752-AF34BB6BCDC9}" dt="2020-11-17T09:46:46.980" v="186" actId="478"/>
          <ac:spMkLst>
            <pc:docMk/>
            <pc:sldMk cId="1690022996" sldId="306"/>
            <ac:spMk id="6" creationId="{DC37D5C5-9173-42FC-B4E8-2F1E563F9919}"/>
          </ac:spMkLst>
        </pc:spChg>
        <pc:spChg chg="add del mod">
          <ac:chgData name="James Clegg" userId="c6df1435-7a36-4b38-be4d-16e68e91152f" providerId="ADAL" clId="{FC544774-D0C6-4906-B752-AF34BB6BCDC9}" dt="2020-11-17T09:46:50.560" v="187" actId="478"/>
          <ac:spMkLst>
            <pc:docMk/>
            <pc:sldMk cId="1690022996" sldId="306"/>
            <ac:spMk id="7" creationId="{FC3FFE46-4FBC-4133-BA17-B1F14B388CB8}"/>
          </ac:spMkLst>
        </pc:spChg>
        <pc:spChg chg="add del mod">
          <ac:chgData name="James Clegg" userId="c6df1435-7a36-4b38-be4d-16e68e91152f" providerId="ADAL" clId="{FC544774-D0C6-4906-B752-AF34BB6BCDC9}" dt="2020-11-17T09:46:50.560" v="187" actId="478"/>
          <ac:spMkLst>
            <pc:docMk/>
            <pc:sldMk cId="1690022996" sldId="306"/>
            <ac:spMk id="8" creationId="{9A9D9063-110B-4EDA-9374-458778D8CE6D}"/>
          </ac:spMkLst>
        </pc:spChg>
        <pc:spChg chg="add del mod">
          <ac:chgData name="James Clegg" userId="c6df1435-7a36-4b38-be4d-16e68e91152f" providerId="ADAL" clId="{FC544774-D0C6-4906-B752-AF34BB6BCDC9}" dt="2020-11-17T09:46:50.560" v="187" actId="478"/>
          <ac:spMkLst>
            <pc:docMk/>
            <pc:sldMk cId="1690022996" sldId="306"/>
            <ac:spMk id="9" creationId="{BA63824A-90DF-46D8-8DFA-FE732193E94A}"/>
          </ac:spMkLst>
        </pc:spChg>
        <pc:spChg chg="add del mod">
          <ac:chgData name="James Clegg" userId="c6df1435-7a36-4b38-be4d-16e68e91152f" providerId="ADAL" clId="{FC544774-D0C6-4906-B752-AF34BB6BCDC9}" dt="2020-11-17T09:46:50.560" v="187" actId="478"/>
          <ac:spMkLst>
            <pc:docMk/>
            <pc:sldMk cId="1690022996" sldId="306"/>
            <ac:spMk id="10" creationId="{C16C2A85-9AF4-4370-B78F-021511701425}"/>
          </ac:spMkLst>
        </pc:spChg>
        <pc:spChg chg="add del">
          <ac:chgData name="James Clegg" userId="c6df1435-7a36-4b38-be4d-16e68e91152f" providerId="ADAL" clId="{FC544774-D0C6-4906-B752-AF34BB6BCDC9}" dt="2020-11-17T09:45:05.001" v="130" actId="478"/>
          <ac:spMkLst>
            <pc:docMk/>
            <pc:sldMk cId="1690022996" sldId="306"/>
            <ac:spMk id="11" creationId="{8B628531-87DB-4586-96E5-79C03E778059}"/>
          </ac:spMkLst>
        </pc:spChg>
        <pc:graphicFrameChg chg="add mod modGraphic">
          <ac:chgData name="James Clegg" userId="c6df1435-7a36-4b38-be4d-16e68e91152f" providerId="ADAL" clId="{FC544774-D0C6-4906-B752-AF34BB6BCDC9}" dt="2020-11-17T09:46:38.929" v="183" actId="1076"/>
          <ac:graphicFrameMkLst>
            <pc:docMk/>
            <pc:sldMk cId="1690022996" sldId="306"/>
            <ac:graphicFrameMk id="5" creationId="{47CF984A-1DD0-42C6-A0BE-F5C4576B689F}"/>
          </ac:graphicFrameMkLst>
        </pc:graphicFrameChg>
      </pc:sldChg>
      <pc:sldChg chg="del">
        <pc:chgData name="James Clegg" userId="c6df1435-7a36-4b38-be4d-16e68e91152f" providerId="ADAL" clId="{FC544774-D0C6-4906-B752-AF34BB6BCDC9}" dt="2020-11-17T09:46:44.206" v="185" actId="2696"/>
        <pc:sldMkLst>
          <pc:docMk/>
          <pc:sldMk cId="2787908937" sldId="332"/>
        </pc:sldMkLst>
      </pc:sldChg>
      <pc:sldChg chg="addSp modSp modAnim">
        <pc:chgData name="James Clegg" userId="c6df1435-7a36-4b38-be4d-16e68e91152f" providerId="ADAL" clId="{FC544774-D0C6-4906-B752-AF34BB6BCDC9}" dt="2020-11-17T09:41:13.489" v="54"/>
        <pc:sldMkLst>
          <pc:docMk/>
          <pc:sldMk cId="4120424104" sldId="337"/>
        </pc:sldMkLst>
        <pc:spChg chg="add mod">
          <ac:chgData name="James Clegg" userId="c6df1435-7a36-4b38-be4d-16e68e91152f" providerId="ADAL" clId="{FC544774-D0C6-4906-B752-AF34BB6BCDC9}" dt="2020-11-17T09:40:27.072" v="47" actId="554"/>
          <ac:spMkLst>
            <pc:docMk/>
            <pc:sldMk cId="4120424104" sldId="337"/>
            <ac:spMk id="26" creationId="{424A43A0-B8AC-4452-B3BB-62A5575F6CB2}"/>
          </ac:spMkLst>
        </pc:spChg>
        <pc:spChg chg="mod">
          <ac:chgData name="James Clegg" userId="c6df1435-7a36-4b38-be4d-16e68e91152f" providerId="ADAL" clId="{FC544774-D0C6-4906-B752-AF34BB6BCDC9}" dt="2020-11-17T09:40:27.072" v="47" actId="554"/>
          <ac:spMkLst>
            <pc:docMk/>
            <pc:sldMk cId="4120424104" sldId="337"/>
            <ac:spMk id="85" creationId="{4DA5C5AD-3F9B-45CF-9D19-2D5461F04100}"/>
          </ac:spMkLst>
        </pc:spChg>
      </pc:sldChg>
      <pc:sldChg chg="addSp modSp add modAnim">
        <pc:chgData name="James Clegg" userId="c6df1435-7a36-4b38-be4d-16e68e91152f" providerId="ADAL" clId="{FC544774-D0C6-4906-B752-AF34BB6BCDC9}" dt="2020-11-17T09:48:04.233" v="224"/>
        <pc:sldMkLst>
          <pc:docMk/>
          <pc:sldMk cId="1684079972" sldId="342"/>
        </pc:sldMkLst>
        <pc:spChg chg="mod">
          <ac:chgData name="James Clegg" userId="c6df1435-7a36-4b38-be4d-16e68e91152f" providerId="ADAL" clId="{FC544774-D0C6-4906-B752-AF34BB6BCDC9}" dt="2020-11-17T09:46:58.901" v="190" actId="20577"/>
          <ac:spMkLst>
            <pc:docMk/>
            <pc:sldMk cId="1684079972" sldId="342"/>
            <ac:spMk id="6" creationId="{DC37D5C5-9173-42FC-B4E8-2F1E563F9919}"/>
          </ac:spMkLst>
        </pc:spChg>
        <pc:spChg chg="mod">
          <ac:chgData name="James Clegg" userId="c6df1435-7a36-4b38-be4d-16e68e91152f" providerId="ADAL" clId="{FC544774-D0C6-4906-B752-AF34BB6BCDC9}" dt="2020-11-17T09:47:49.865" v="217" actId="20577"/>
          <ac:spMkLst>
            <pc:docMk/>
            <pc:sldMk cId="1684079972" sldId="342"/>
            <ac:spMk id="7" creationId="{FC3FFE46-4FBC-4133-BA17-B1F14B388CB8}"/>
          </ac:spMkLst>
        </pc:spChg>
        <pc:spChg chg="mod">
          <ac:chgData name="James Clegg" userId="c6df1435-7a36-4b38-be4d-16e68e91152f" providerId="ADAL" clId="{FC544774-D0C6-4906-B752-AF34BB6BCDC9}" dt="2020-11-17T09:47:52.912" v="219" actId="20577"/>
          <ac:spMkLst>
            <pc:docMk/>
            <pc:sldMk cId="1684079972" sldId="342"/>
            <ac:spMk id="8" creationId="{9A9D9063-110B-4EDA-9374-458778D8CE6D}"/>
          </ac:spMkLst>
        </pc:spChg>
        <pc:spChg chg="mod">
          <ac:chgData name="James Clegg" userId="c6df1435-7a36-4b38-be4d-16e68e91152f" providerId="ADAL" clId="{FC544774-D0C6-4906-B752-AF34BB6BCDC9}" dt="2020-11-17T09:47:55.207" v="221" actId="20577"/>
          <ac:spMkLst>
            <pc:docMk/>
            <pc:sldMk cId="1684079972" sldId="342"/>
            <ac:spMk id="9" creationId="{BA63824A-90DF-46D8-8DFA-FE732193E94A}"/>
          </ac:spMkLst>
        </pc:spChg>
        <pc:spChg chg="mod">
          <ac:chgData name="James Clegg" userId="c6df1435-7a36-4b38-be4d-16e68e91152f" providerId="ADAL" clId="{FC544774-D0C6-4906-B752-AF34BB6BCDC9}" dt="2020-11-17T09:47:57.277" v="223" actId="20577"/>
          <ac:spMkLst>
            <pc:docMk/>
            <pc:sldMk cId="1684079972" sldId="342"/>
            <ac:spMk id="10" creationId="{C16C2A85-9AF4-4370-B78F-021511701425}"/>
          </ac:spMkLst>
        </pc:spChg>
        <pc:spChg chg="add mod">
          <ac:chgData name="James Clegg" userId="c6df1435-7a36-4b38-be4d-16e68e91152f" providerId="ADAL" clId="{FC544774-D0C6-4906-B752-AF34BB6BCDC9}" dt="2020-11-17T09:47:08.948" v="202" actId="1037"/>
          <ac:spMkLst>
            <pc:docMk/>
            <pc:sldMk cId="1684079972" sldId="342"/>
            <ac:spMk id="11" creationId="{A838B350-48B6-4918-9D50-6D37B29BBA41}"/>
          </ac:spMkLst>
        </pc:spChg>
        <pc:spChg chg="add mod">
          <ac:chgData name="James Clegg" userId="c6df1435-7a36-4b38-be4d-16e68e91152f" providerId="ADAL" clId="{FC544774-D0C6-4906-B752-AF34BB6BCDC9}" dt="2020-11-17T09:47:15.408" v="204" actId="1076"/>
          <ac:spMkLst>
            <pc:docMk/>
            <pc:sldMk cId="1684079972" sldId="342"/>
            <ac:spMk id="12" creationId="{856E8E73-00F1-4152-B3D6-44C5972BE129}"/>
          </ac:spMkLst>
        </pc:spChg>
        <pc:spChg chg="add mod">
          <ac:chgData name="James Clegg" userId="c6df1435-7a36-4b38-be4d-16e68e91152f" providerId="ADAL" clId="{FC544774-D0C6-4906-B752-AF34BB6BCDC9}" dt="2020-11-17T09:47:22.042" v="208" actId="20577"/>
          <ac:spMkLst>
            <pc:docMk/>
            <pc:sldMk cId="1684079972" sldId="342"/>
            <ac:spMk id="13" creationId="{088C4A93-1BF9-4084-A33B-24D984FAB8D4}"/>
          </ac:spMkLst>
        </pc:spChg>
        <pc:spChg chg="add mod">
          <ac:chgData name="James Clegg" userId="c6df1435-7a36-4b38-be4d-16e68e91152f" providerId="ADAL" clId="{FC544774-D0C6-4906-B752-AF34BB6BCDC9}" dt="2020-11-17T09:47:28.720" v="210" actId="1076"/>
          <ac:spMkLst>
            <pc:docMk/>
            <pc:sldMk cId="1684079972" sldId="342"/>
            <ac:spMk id="14" creationId="{287F8DB4-942C-4454-9D4F-92C503630787}"/>
          </ac:spMkLst>
        </pc:spChg>
        <pc:spChg chg="add mod">
          <ac:chgData name="James Clegg" userId="c6df1435-7a36-4b38-be4d-16e68e91152f" providerId="ADAL" clId="{FC544774-D0C6-4906-B752-AF34BB6BCDC9}" dt="2020-11-17T09:47:32.953" v="212" actId="1076"/>
          <ac:spMkLst>
            <pc:docMk/>
            <pc:sldMk cId="1684079972" sldId="342"/>
            <ac:spMk id="15" creationId="{98A82D6B-60CF-4AAE-AA67-AD3963356A37}"/>
          </ac:spMkLst>
        </pc:spChg>
        <pc:spChg chg="add mod">
          <ac:chgData name="James Clegg" userId="c6df1435-7a36-4b38-be4d-16e68e91152f" providerId="ADAL" clId="{FC544774-D0C6-4906-B752-AF34BB6BCDC9}" dt="2020-11-17T09:47:47.447" v="215" actId="20577"/>
          <ac:spMkLst>
            <pc:docMk/>
            <pc:sldMk cId="1684079972" sldId="342"/>
            <ac:spMk id="16" creationId="{D893F15D-EC3D-416C-835D-2049DB7E81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17/11/2020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17/11/2020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31.png"/><Relationship Id="rId7" Type="http://schemas.openxmlformats.org/officeDocument/2006/relationships/image" Target="../media/image33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11" Type="http://schemas.openxmlformats.org/officeDocument/2006/relationships/image" Target="../media/image35.png"/><Relationship Id="rId5" Type="http://schemas.openxmlformats.org/officeDocument/2006/relationships/image" Target="../media/image21.png"/><Relationship Id="rId10" Type="http://schemas.openxmlformats.org/officeDocument/2006/relationships/image" Target="../media/image34.png"/><Relationship Id="rId4" Type="http://schemas.openxmlformats.org/officeDocument/2006/relationships/image" Target="../media/image20.png"/><Relationship Id="rId9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20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0.png"/><Relationship Id="rId2" Type="http://schemas.openxmlformats.org/officeDocument/2006/relationships/image" Target="../media/image36.png"/><Relationship Id="rId16" Type="http://schemas.openxmlformats.org/officeDocument/2006/relationships/image" Target="../media/image4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8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11" Type="http://schemas.openxmlformats.org/officeDocument/2006/relationships/image" Target="../media/image2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374A87-7BCC-48E5-965D-6D1D783EF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9639" y="2185308"/>
            <a:ext cx="6456224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7BC7A4C-1F4D-4050-A5A7-B00D22C58C0B}"/>
                  </a:ext>
                </a:extLst>
              </p:cNvPr>
              <p:cNvSpPr/>
              <p:nvPr/>
            </p:nvSpPr>
            <p:spPr>
              <a:xfrm>
                <a:off x="1292049" y="1242031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280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7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7BC7A4C-1F4D-4050-A5A7-B00D22C58C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049" y="1242031"/>
                <a:ext cx="2590322" cy="523220"/>
              </a:xfrm>
              <a:prstGeom prst="rect">
                <a:avLst/>
              </a:prstGeom>
              <a:blipFill>
                <a:blip r:embed="rId2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3FB21A7-CB4E-4AFB-BB76-B4B289E9DD02}"/>
                  </a:ext>
                </a:extLst>
              </p:cNvPr>
              <p:cNvSpPr/>
              <p:nvPr/>
            </p:nvSpPr>
            <p:spPr>
              <a:xfrm>
                <a:off x="4572000" y="1242031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2,800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7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3FB21A7-CB4E-4AFB-BB76-B4B289E9DD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42031"/>
                <a:ext cx="2590322" cy="523220"/>
              </a:xfrm>
              <a:prstGeom prst="rect">
                <a:avLst/>
              </a:prstGeom>
              <a:blipFill>
                <a:blip r:embed="rId3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Picture 52">
            <a:extLst>
              <a:ext uri="{FF2B5EF4-FFF2-40B4-BE49-F238E27FC236}">
                <a16:creationId xmlns:a16="http://schemas.microsoft.com/office/drawing/2014/main" id="{A7A7BB62-003F-4E83-97C0-D908FEDB0F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5600" y="494986"/>
            <a:ext cx="747045" cy="74704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6D91E52B-A096-40CB-A1F3-F4EF30AC4EA9}"/>
              </a:ext>
            </a:extLst>
          </p:cNvPr>
          <p:cNvSpPr txBox="1"/>
          <p:nvPr/>
        </p:nvSpPr>
        <p:spPr>
          <a:xfrm>
            <a:off x="5698444" y="63767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A5FA5448-47F5-4C09-8D5B-772D8B0F8C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5437" y="3138968"/>
            <a:ext cx="536434" cy="52322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230E6775-CD5C-463A-B3A2-9C7E4BEEF0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0855" y="3138969"/>
            <a:ext cx="536434" cy="52322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6CDCB18F-D7C0-4265-B409-67DF8B7531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6273" y="3138970"/>
            <a:ext cx="536434" cy="52322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B4B2831-03BD-4411-A2BB-12D085D1D5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1691" y="3138971"/>
            <a:ext cx="536434" cy="523221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94814414-B541-4FED-A09C-4BA9C3839E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7109" y="3138972"/>
            <a:ext cx="536434" cy="52322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EA249FB1-41C8-4159-B041-264A21C9A8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2527" y="3138973"/>
            <a:ext cx="536434" cy="52322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D26F0E30-DC12-4885-A557-511776617B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945" y="3138974"/>
            <a:ext cx="536434" cy="523221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4BFBD046-23F5-4F14-A4D0-523648D5FA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5437" y="3590931"/>
            <a:ext cx="536434" cy="523221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1A847D46-4EB0-4EB4-AB22-FFB34EBB2C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0855" y="3590932"/>
            <a:ext cx="536434" cy="523221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2AD132D8-5939-45FE-AE1D-B3683BB670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6273" y="3590933"/>
            <a:ext cx="536434" cy="523221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F0D3A6B2-79E5-4EE6-BEC5-39973F81D8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1691" y="3590934"/>
            <a:ext cx="536434" cy="52322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3BCEF5D2-84FC-4C87-94BA-804B487F9D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7109" y="3590935"/>
            <a:ext cx="536434" cy="523221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FF072011-F7F0-4E35-B122-FD02ADAA0D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2527" y="3590936"/>
            <a:ext cx="536434" cy="523221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19703D5C-703B-47B9-BD25-C9E8EBF807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945" y="3590937"/>
            <a:ext cx="536434" cy="523221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FE340DF0-EB1D-457C-8020-AB6BF4C1E6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5437" y="4042894"/>
            <a:ext cx="536434" cy="523221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85B5E88A-F8DD-4AAA-BE41-8528D8F72B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0855" y="4042895"/>
            <a:ext cx="536434" cy="523221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72CF3C07-AD17-4B18-BF58-C9A36C03F7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6273" y="4042896"/>
            <a:ext cx="536434" cy="523221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D02C81AA-101D-4362-BC65-0961A6E54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1691" y="4042897"/>
            <a:ext cx="536434" cy="523221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1DBFE034-8912-4304-BAC2-190C336624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7109" y="4042898"/>
            <a:ext cx="536434" cy="523221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2DAD5B4F-0A0E-4CF5-ABC9-027DFEEC82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2527" y="4042899"/>
            <a:ext cx="536434" cy="523221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AE6320D6-0879-48B3-8AD8-A414C6EDFF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945" y="4042900"/>
            <a:ext cx="536434" cy="523221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718E3E47-B2A7-40F6-B209-3E9BCEE799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5437" y="4489779"/>
            <a:ext cx="536434" cy="523221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05597751-61DB-4CF6-AB4F-E8E33430BD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0855" y="4489780"/>
            <a:ext cx="536434" cy="523221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3F64C26D-4B89-40EA-B2C8-674060B282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6273" y="4489781"/>
            <a:ext cx="536434" cy="52322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231CE097-2DFF-49D0-908F-B5745A3E7F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1691" y="4489782"/>
            <a:ext cx="536434" cy="523221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337C73DD-C305-4A1A-87B5-381BD2332A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7109" y="4489783"/>
            <a:ext cx="536434" cy="523221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93F65EDD-7F46-4F65-AEF6-67BB653111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2527" y="4489784"/>
            <a:ext cx="536434" cy="523221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AFC3A811-B360-4CFB-A495-5809F2E00E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945" y="4489785"/>
            <a:ext cx="536434" cy="5232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68ECE303-8731-4553-97A1-82E44D17D3E7}"/>
                  </a:ext>
                </a:extLst>
              </p:cNvPr>
              <p:cNvSpPr/>
              <p:nvPr/>
            </p:nvSpPr>
            <p:spPr>
              <a:xfrm>
                <a:off x="1004202" y="3300338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28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7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68ECE303-8731-4553-97A1-82E44D17D3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202" y="3300338"/>
                <a:ext cx="2590322" cy="523220"/>
              </a:xfrm>
              <a:prstGeom prst="rect">
                <a:avLst/>
              </a:prstGeom>
              <a:blipFill>
                <a:blip r:embed="rId6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Rectangle 83">
            <a:extLst>
              <a:ext uri="{FF2B5EF4-FFF2-40B4-BE49-F238E27FC236}">
                <a16:creationId xmlns:a16="http://schemas.microsoft.com/office/drawing/2014/main" id="{D58462CD-09D7-45DF-B46C-C3D73BEEFB0C}"/>
              </a:ext>
            </a:extLst>
          </p:cNvPr>
          <p:cNvSpPr/>
          <p:nvPr/>
        </p:nvSpPr>
        <p:spPr>
          <a:xfrm>
            <a:off x="2830610" y="3300338"/>
            <a:ext cx="727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4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CA2EDDD-1BDB-4322-AAAF-3F8F0BEF4263}"/>
              </a:ext>
            </a:extLst>
          </p:cNvPr>
          <p:cNvSpPr/>
          <p:nvPr/>
        </p:nvSpPr>
        <p:spPr>
          <a:xfrm rot="5400000">
            <a:off x="3717124" y="3844985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0012EBCB-6124-4A53-AF90-D0E3F94D11FE}"/>
              </a:ext>
            </a:extLst>
          </p:cNvPr>
          <p:cNvSpPr/>
          <p:nvPr/>
        </p:nvSpPr>
        <p:spPr>
          <a:xfrm rot="5400000">
            <a:off x="4163269" y="3846630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2FE890EF-D5E2-403A-9D81-1EB7187AFD35}"/>
              </a:ext>
            </a:extLst>
          </p:cNvPr>
          <p:cNvSpPr/>
          <p:nvPr/>
        </p:nvSpPr>
        <p:spPr>
          <a:xfrm rot="5400000">
            <a:off x="4609414" y="3848275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CD6013A8-3C9A-4DF7-9FDE-1ABCCA42A753}"/>
              </a:ext>
            </a:extLst>
          </p:cNvPr>
          <p:cNvSpPr/>
          <p:nvPr/>
        </p:nvSpPr>
        <p:spPr>
          <a:xfrm rot="5400000">
            <a:off x="5055559" y="3849920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076EEAE3-AC2D-4467-A3EE-AAD093D165B0}"/>
              </a:ext>
            </a:extLst>
          </p:cNvPr>
          <p:cNvSpPr/>
          <p:nvPr/>
        </p:nvSpPr>
        <p:spPr>
          <a:xfrm rot="5400000">
            <a:off x="5501704" y="3851565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CD1E2A86-0774-42EE-A179-DAFA04DB65B1}"/>
              </a:ext>
            </a:extLst>
          </p:cNvPr>
          <p:cNvSpPr/>
          <p:nvPr/>
        </p:nvSpPr>
        <p:spPr>
          <a:xfrm rot="5400000">
            <a:off x="5947849" y="3853210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7BF32DEF-73B4-43DD-A603-0900FF4B51EA}"/>
              </a:ext>
            </a:extLst>
          </p:cNvPr>
          <p:cNvSpPr/>
          <p:nvPr/>
        </p:nvSpPr>
        <p:spPr>
          <a:xfrm rot="5400000">
            <a:off x="6393993" y="3854855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13ACB350-913C-4683-B3F4-CC6E9570DB95}"/>
                  </a:ext>
                </a:extLst>
              </p:cNvPr>
              <p:cNvSpPr/>
              <p:nvPr/>
            </p:nvSpPr>
            <p:spPr>
              <a:xfrm>
                <a:off x="771323" y="3852541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28 ones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7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13ACB350-913C-4683-B3F4-CC6E9570DB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323" y="3852541"/>
                <a:ext cx="2590322" cy="523220"/>
              </a:xfrm>
              <a:prstGeom prst="rect">
                <a:avLst/>
              </a:prstGeom>
              <a:blipFill>
                <a:blip r:embed="rId7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>
            <a:extLst>
              <a:ext uri="{FF2B5EF4-FFF2-40B4-BE49-F238E27FC236}">
                <a16:creationId xmlns:a16="http://schemas.microsoft.com/office/drawing/2014/main" id="{3363A85A-A2C4-4CD2-98A5-08F89B96AA89}"/>
              </a:ext>
            </a:extLst>
          </p:cNvPr>
          <p:cNvSpPr/>
          <p:nvPr/>
        </p:nvSpPr>
        <p:spPr>
          <a:xfrm>
            <a:off x="3084909" y="3852451"/>
            <a:ext cx="1139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4 ones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8980495-439A-495B-8980-B0DCB167D92F}"/>
              </a:ext>
            </a:extLst>
          </p:cNvPr>
          <p:cNvCxnSpPr/>
          <p:nvPr/>
        </p:nvCxnSpPr>
        <p:spPr>
          <a:xfrm>
            <a:off x="2126343" y="1705429"/>
            <a:ext cx="0" cy="39188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32F3F137-7CF5-4A29-B93E-324F303E5037}"/>
              </a:ext>
            </a:extLst>
          </p:cNvPr>
          <p:cNvSpPr/>
          <p:nvPr/>
        </p:nvSpPr>
        <p:spPr>
          <a:xfrm>
            <a:off x="1150155" y="2060164"/>
            <a:ext cx="1745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28 tens</a:t>
            </a:r>
          </a:p>
        </p:txBody>
      </p:sp>
      <p:pic>
        <p:nvPicPr>
          <p:cNvPr id="118" name="Picture 117">
            <a:extLst>
              <a:ext uri="{FF2B5EF4-FFF2-40B4-BE49-F238E27FC236}">
                <a16:creationId xmlns:a16="http://schemas.microsoft.com/office/drawing/2014/main" id="{5F071F6D-8427-4F52-BE25-5D29E5AD70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5437" y="3138818"/>
            <a:ext cx="536433" cy="523221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id="{AE7C33B2-F158-4656-96D1-5E35D02867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80855" y="3138819"/>
            <a:ext cx="536433" cy="523221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0B88C944-C9CF-4B70-A56A-3B35B5EAF3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6273" y="3138820"/>
            <a:ext cx="536433" cy="523221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FB71950F-99E6-41A5-B429-5973BEA4E4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1691" y="3138821"/>
            <a:ext cx="536433" cy="523221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6A6A6057-284D-413C-A139-5D2F08D360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7109" y="3138822"/>
            <a:ext cx="536433" cy="523221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212CF7C4-282B-494B-89C6-974729AA58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2527" y="3138823"/>
            <a:ext cx="536433" cy="523221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6793A2CF-E070-40DB-9221-BA0C45F627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07945" y="3138824"/>
            <a:ext cx="536433" cy="523221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D77ED2E5-7028-4E05-B182-7081C89F72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5437" y="3590781"/>
            <a:ext cx="536433" cy="523221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id="{EF26FB2D-4654-451F-A1AB-B94E45E9FE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80855" y="3590782"/>
            <a:ext cx="536433" cy="523221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B89EB405-A6CA-41E3-99C9-3A5FE40FCA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6273" y="3590783"/>
            <a:ext cx="536433" cy="523221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7048EC54-AA83-43C8-9D98-8892A096D1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1691" y="3590784"/>
            <a:ext cx="536433" cy="523221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id="{AE3C3EEE-069A-4690-A503-C57625F4F5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7109" y="3590785"/>
            <a:ext cx="536433" cy="523221"/>
          </a:xfrm>
          <a:prstGeom prst="rect">
            <a:avLst/>
          </a:prstGeom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FAC1312D-48A1-445A-80FE-D0F2BCF39F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2527" y="3590786"/>
            <a:ext cx="536433" cy="523221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AA4098F9-697F-4E00-89A1-38432BC0AAD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07945" y="3590787"/>
            <a:ext cx="536433" cy="523221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DC7623B7-8974-4C0E-A32F-57D7A1C4DA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5437" y="4042744"/>
            <a:ext cx="536433" cy="523221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0D4F2927-BC8F-49BD-BA23-A61EDF44C9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80855" y="4042745"/>
            <a:ext cx="536433" cy="523221"/>
          </a:xfrm>
          <a:prstGeom prst="rect">
            <a:avLst/>
          </a:prstGeom>
        </p:spPr>
      </p:pic>
      <p:pic>
        <p:nvPicPr>
          <p:cNvPr id="139" name="Picture 138">
            <a:extLst>
              <a:ext uri="{FF2B5EF4-FFF2-40B4-BE49-F238E27FC236}">
                <a16:creationId xmlns:a16="http://schemas.microsoft.com/office/drawing/2014/main" id="{BCFB1044-CD8C-4D2A-AA7A-E85D8FD98A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6273" y="4042746"/>
            <a:ext cx="536433" cy="523221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EF5D630E-B70B-458A-B83E-AA098DAC83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1691" y="4042747"/>
            <a:ext cx="536433" cy="523221"/>
          </a:xfrm>
          <a:prstGeom prst="rect">
            <a:avLst/>
          </a:prstGeom>
        </p:spPr>
      </p:pic>
      <p:pic>
        <p:nvPicPr>
          <p:cNvPr id="141" name="Picture 140">
            <a:extLst>
              <a:ext uri="{FF2B5EF4-FFF2-40B4-BE49-F238E27FC236}">
                <a16:creationId xmlns:a16="http://schemas.microsoft.com/office/drawing/2014/main" id="{F2087A41-C6C9-4D47-8627-09DE4D70F5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7109" y="4042748"/>
            <a:ext cx="536433" cy="523221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12573BAE-FA59-4E1A-A95A-72E0014901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2527" y="4042749"/>
            <a:ext cx="536433" cy="523221"/>
          </a:xfrm>
          <a:prstGeom prst="rect">
            <a:avLst/>
          </a:prstGeom>
        </p:spPr>
      </p:pic>
      <p:pic>
        <p:nvPicPr>
          <p:cNvPr id="143" name="Picture 142">
            <a:extLst>
              <a:ext uri="{FF2B5EF4-FFF2-40B4-BE49-F238E27FC236}">
                <a16:creationId xmlns:a16="http://schemas.microsoft.com/office/drawing/2014/main" id="{33AA313E-8A6E-4041-A440-E169CF4CF8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07945" y="4042750"/>
            <a:ext cx="536433" cy="523221"/>
          </a:xfrm>
          <a:prstGeom prst="rect">
            <a:avLst/>
          </a:prstGeom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CA6CE518-C63E-491B-A56F-AEC917CEB9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5437" y="4489629"/>
            <a:ext cx="536433" cy="523221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C108B212-C2D5-4539-90CA-0CAEC1FFA1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80855" y="4489630"/>
            <a:ext cx="536433" cy="523221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9A387F6B-1BA2-4DD9-8082-BA171A77FBC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6273" y="4489631"/>
            <a:ext cx="536433" cy="523221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1E102826-B5FB-4830-BF64-BC810B27B7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1691" y="4489632"/>
            <a:ext cx="536433" cy="523221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6F1B2DA6-337D-4489-A285-1BB8E33C6E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7109" y="4489633"/>
            <a:ext cx="536433" cy="523221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90C40E70-087E-43BD-8029-C1D9BA012E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2527" y="4489634"/>
            <a:ext cx="536433" cy="523221"/>
          </a:xfrm>
          <a:prstGeom prst="rect">
            <a:avLst/>
          </a:prstGeom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33121B8F-DD32-463D-BFCF-A642628CA6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07945" y="4489635"/>
            <a:ext cx="536433" cy="523221"/>
          </a:xfrm>
          <a:prstGeom prst="rect">
            <a:avLst/>
          </a:prstGeom>
        </p:spPr>
      </p:pic>
      <p:pic>
        <p:nvPicPr>
          <p:cNvPr id="151" name="Picture 150">
            <a:extLst>
              <a:ext uri="{FF2B5EF4-FFF2-40B4-BE49-F238E27FC236}">
                <a16:creationId xmlns:a16="http://schemas.microsoft.com/office/drawing/2014/main" id="{BBDB858B-250A-476C-9511-E9A24D3A6D5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438" y="3138974"/>
            <a:ext cx="536433" cy="523220"/>
          </a:xfrm>
          <a:prstGeom prst="rect">
            <a:avLst/>
          </a:prstGeom>
        </p:spPr>
      </p:pic>
      <p:pic>
        <p:nvPicPr>
          <p:cNvPr id="152" name="Picture 151">
            <a:extLst>
              <a:ext uri="{FF2B5EF4-FFF2-40B4-BE49-F238E27FC236}">
                <a16:creationId xmlns:a16="http://schemas.microsoft.com/office/drawing/2014/main" id="{EA7DA833-5DC2-46DA-B153-2A3069DD94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80856" y="3138975"/>
            <a:ext cx="536433" cy="523220"/>
          </a:xfrm>
          <a:prstGeom prst="rect">
            <a:avLst/>
          </a:prstGeom>
        </p:spPr>
      </p:pic>
      <p:pic>
        <p:nvPicPr>
          <p:cNvPr id="153" name="Picture 152">
            <a:extLst>
              <a:ext uri="{FF2B5EF4-FFF2-40B4-BE49-F238E27FC236}">
                <a16:creationId xmlns:a16="http://schemas.microsoft.com/office/drawing/2014/main" id="{452699DB-C3A8-40CE-BC8F-945A51C039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26274" y="3138976"/>
            <a:ext cx="536433" cy="523220"/>
          </a:xfrm>
          <a:prstGeom prst="rect">
            <a:avLst/>
          </a:prstGeom>
        </p:spPr>
      </p:pic>
      <p:pic>
        <p:nvPicPr>
          <p:cNvPr id="154" name="Picture 153">
            <a:extLst>
              <a:ext uri="{FF2B5EF4-FFF2-40B4-BE49-F238E27FC236}">
                <a16:creationId xmlns:a16="http://schemas.microsoft.com/office/drawing/2014/main" id="{9E615983-B8F1-46A4-9CBB-D5CE33479C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1692" y="3138977"/>
            <a:ext cx="536433" cy="523220"/>
          </a:xfrm>
          <a:prstGeom prst="rect">
            <a:avLst/>
          </a:prstGeom>
        </p:spPr>
      </p:pic>
      <p:pic>
        <p:nvPicPr>
          <p:cNvPr id="155" name="Picture 154">
            <a:extLst>
              <a:ext uri="{FF2B5EF4-FFF2-40B4-BE49-F238E27FC236}">
                <a16:creationId xmlns:a16="http://schemas.microsoft.com/office/drawing/2014/main" id="{F8E558F0-E6E5-4B5E-B7AB-238A6B572F5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17110" y="3138978"/>
            <a:ext cx="536433" cy="523220"/>
          </a:xfrm>
          <a:prstGeom prst="rect">
            <a:avLst/>
          </a:prstGeom>
        </p:spPr>
      </p:pic>
      <p:pic>
        <p:nvPicPr>
          <p:cNvPr id="156" name="Picture 155">
            <a:extLst>
              <a:ext uri="{FF2B5EF4-FFF2-40B4-BE49-F238E27FC236}">
                <a16:creationId xmlns:a16="http://schemas.microsoft.com/office/drawing/2014/main" id="{7BE9F23F-9390-4F31-85F0-75540898028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528" y="3138979"/>
            <a:ext cx="536433" cy="523220"/>
          </a:xfrm>
          <a:prstGeom prst="rect">
            <a:avLst/>
          </a:prstGeom>
        </p:spPr>
      </p:pic>
      <p:pic>
        <p:nvPicPr>
          <p:cNvPr id="157" name="Picture 156">
            <a:extLst>
              <a:ext uri="{FF2B5EF4-FFF2-40B4-BE49-F238E27FC236}">
                <a16:creationId xmlns:a16="http://schemas.microsoft.com/office/drawing/2014/main" id="{14148D2B-4BE0-48D3-8F4D-5FA3A3846C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07946" y="3138980"/>
            <a:ext cx="536433" cy="523220"/>
          </a:xfrm>
          <a:prstGeom prst="rect">
            <a:avLst/>
          </a:prstGeom>
        </p:spPr>
      </p:pic>
      <p:pic>
        <p:nvPicPr>
          <p:cNvPr id="158" name="Picture 157">
            <a:extLst>
              <a:ext uri="{FF2B5EF4-FFF2-40B4-BE49-F238E27FC236}">
                <a16:creationId xmlns:a16="http://schemas.microsoft.com/office/drawing/2014/main" id="{B10031E1-FD11-4871-A3D9-C48B9DC9DC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438" y="3590937"/>
            <a:ext cx="536433" cy="523220"/>
          </a:xfrm>
          <a:prstGeom prst="rect">
            <a:avLst/>
          </a:prstGeom>
        </p:spPr>
      </p:pic>
      <p:pic>
        <p:nvPicPr>
          <p:cNvPr id="159" name="Picture 158">
            <a:extLst>
              <a:ext uri="{FF2B5EF4-FFF2-40B4-BE49-F238E27FC236}">
                <a16:creationId xmlns:a16="http://schemas.microsoft.com/office/drawing/2014/main" id="{75270718-65A5-4988-8D19-ABDDF88B37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80856" y="3590938"/>
            <a:ext cx="536433" cy="523220"/>
          </a:xfrm>
          <a:prstGeom prst="rect">
            <a:avLst/>
          </a:prstGeom>
        </p:spPr>
      </p:pic>
      <p:pic>
        <p:nvPicPr>
          <p:cNvPr id="160" name="Picture 159">
            <a:extLst>
              <a:ext uri="{FF2B5EF4-FFF2-40B4-BE49-F238E27FC236}">
                <a16:creationId xmlns:a16="http://schemas.microsoft.com/office/drawing/2014/main" id="{9E02315F-72A1-4B7F-8B17-C6976FB02B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26274" y="3590939"/>
            <a:ext cx="536433" cy="523220"/>
          </a:xfrm>
          <a:prstGeom prst="rect">
            <a:avLst/>
          </a:prstGeom>
        </p:spPr>
      </p:pic>
      <p:pic>
        <p:nvPicPr>
          <p:cNvPr id="161" name="Picture 160">
            <a:extLst>
              <a:ext uri="{FF2B5EF4-FFF2-40B4-BE49-F238E27FC236}">
                <a16:creationId xmlns:a16="http://schemas.microsoft.com/office/drawing/2014/main" id="{4B29ACEC-B248-49BB-995E-EA80253921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1692" y="3590940"/>
            <a:ext cx="536433" cy="523220"/>
          </a:xfrm>
          <a:prstGeom prst="rect">
            <a:avLst/>
          </a:prstGeom>
        </p:spPr>
      </p:pic>
      <p:pic>
        <p:nvPicPr>
          <p:cNvPr id="162" name="Picture 161">
            <a:extLst>
              <a:ext uri="{FF2B5EF4-FFF2-40B4-BE49-F238E27FC236}">
                <a16:creationId xmlns:a16="http://schemas.microsoft.com/office/drawing/2014/main" id="{85F6A5B7-B26E-48F7-BF81-45FB9EF7BC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17110" y="3590941"/>
            <a:ext cx="536433" cy="523220"/>
          </a:xfrm>
          <a:prstGeom prst="rect">
            <a:avLst/>
          </a:prstGeom>
        </p:spPr>
      </p:pic>
      <p:pic>
        <p:nvPicPr>
          <p:cNvPr id="163" name="Picture 162">
            <a:extLst>
              <a:ext uri="{FF2B5EF4-FFF2-40B4-BE49-F238E27FC236}">
                <a16:creationId xmlns:a16="http://schemas.microsoft.com/office/drawing/2014/main" id="{DD3FA663-F00A-467A-9AC0-31BCE2EB04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528" y="3590942"/>
            <a:ext cx="536433" cy="523220"/>
          </a:xfrm>
          <a:prstGeom prst="rect">
            <a:avLst/>
          </a:prstGeom>
        </p:spPr>
      </p:pic>
      <p:pic>
        <p:nvPicPr>
          <p:cNvPr id="164" name="Picture 163">
            <a:extLst>
              <a:ext uri="{FF2B5EF4-FFF2-40B4-BE49-F238E27FC236}">
                <a16:creationId xmlns:a16="http://schemas.microsoft.com/office/drawing/2014/main" id="{87B6CCB9-C112-46F8-A363-6B66865AB3C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07946" y="3590943"/>
            <a:ext cx="536433" cy="523220"/>
          </a:xfrm>
          <a:prstGeom prst="rect">
            <a:avLst/>
          </a:prstGeom>
        </p:spPr>
      </p:pic>
      <p:pic>
        <p:nvPicPr>
          <p:cNvPr id="165" name="Picture 164">
            <a:extLst>
              <a:ext uri="{FF2B5EF4-FFF2-40B4-BE49-F238E27FC236}">
                <a16:creationId xmlns:a16="http://schemas.microsoft.com/office/drawing/2014/main" id="{6159F53B-50E5-433B-ACA8-C80BA8E986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438" y="4042900"/>
            <a:ext cx="536433" cy="523220"/>
          </a:xfrm>
          <a:prstGeom prst="rect">
            <a:avLst/>
          </a:prstGeom>
        </p:spPr>
      </p:pic>
      <p:pic>
        <p:nvPicPr>
          <p:cNvPr id="166" name="Picture 165">
            <a:extLst>
              <a:ext uri="{FF2B5EF4-FFF2-40B4-BE49-F238E27FC236}">
                <a16:creationId xmlns:a16="http://schemas.microsoft.com/office/drawing/2014/main" id="{A7D9C77F-DFA5-41A3-A044-D19E031CE7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80856" y="4042901"/>
            <a:ext cx="536433" cy="523220"/>
          </a:xfrm>
          <a:prstGeom prst="rect">
            <a:avLst/>
          </a:prstGeom>
        </p:spPr>
      </p:pic>
      <p:pic>
        <p:nvPicPr>
          <p:cNvPr id="167" name="Picture 166">
            <a:extLst>
              <a:ext uri="{FF2B5EF4-FFF2-40B4-BE49-F238E27FC236}">
                <a16:creationId xmlns:a16="http://schemas.microsoft.com/office/drawing/2014/main" id="{4B9D9D4B-6967-4506-8254-45E995EA5F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26274" y="4042902"/>
            <a:ext cx="536433" cy="523220"/>
          </a:xfrm>
          <a:prstGeom prst="rect">
            <a:avLst/>
          </a:prstGeom>
        </p:spPr>
      </p:pic>
      <p:pic>
        <p:nvPicPr>
          <p:cNvPr id="168" name="Picture 167">
            <a:extLst>
              <a:ext uri="{FF2B5EF4-FFF2-40B4-BE49-F238E27FC236}">
                <a16:creationId xmlns:a16="http://schemas.microsoft.com/office/drawing/2014/main" id="{EBCE3A9E-8DFB-4BA0-BA5C-73EEDBA1CC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1692" y="4042903"/>
            <a:ext cx="536433" cy="523220"/>
          </a:xfrm>
          <a:prstGeom prst="rect">
            <a:avLst/>
          </a:prstGeom>
        </p:spPr>
      </p:pic>
      <p:pic>
        <p:nvPicPr>
          <p:cNvPr id="169" name="Picture 168">
            <a:extLst>
              <a:ext uri="{FF2B5EF4-FFF2-40B4-BE49-F238E27FC236}">
                <a16:creationId xmlns:a16="http://schemas.microsoft.com/office/drawing/2014/main" id="{85863A24-A86E-4EBA-BBC8-A42785949C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17110" y="4042904"/>
            <a:ext cx="536433" cy="523220"/>
          </a:xfrm>
          <a:prstGeom prst="rect">
            <a:avLst/>
          </a:prstGeom>
        </p:spPr>
      </p:pic>
      <p:pic>
        <p:nvPicPr>
          <p:cNvPr id="170" name="Picture 169">
            <a:extLst>
              <a:ext uri="{FF2B5EF4-FFF2-40B4-BE49-F238E27FC236}">
                <a16:creationId xmlns:a16="http://schemas.microsoft.com/office/drawing/2014/main" id="{7494824B-DCFF-4B97-B33F-B381ADE58C4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528" y="4042905"/>
            <a:ext cx="536433" cy="523220"/>
          </a:xfrm>
          <a:prstGeom prst="rect">
            <a:avLst/>
          </a:prstGeom>
        </p:spPr>
      </p:pic>
      <p:pic>
        <p:nvPicPr>
          <p:cNvPr id="171" name="Picture 170">
            <a:extLst>
              <a:ext uri="{FF2B5EF4-FFF2-40B4-BE49-F238E27FC236}">
                <a16:creationId xmlns:a16="http://schemas.microsoft.com/office/drawing/2014/main" id="{BD9528AA-1685-4C9F-B9BE-2810650D0A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07946" y="4042906"/>
            <a:ext cx="536433" cy="523220"/>
          </a:xfrm>
          <a:prstGeom prst="rect">
            <a:avLst/>
          </a:prstGeom>
        </p:spPr>
      </p:pic>
      <p:pic>
        <p:nvPicPr>
          <p:cNvPr id="172" name="Picture 171">
            <a:extLst>
              <a:ext uri="{FF2B5EF4-FFF2-40B4-BE49-F238E27FC236}">
                <a16:creationId xmlns:a16="http://schemas.microsoft.com/office/drawing/2014/main" id="{68A7CFDD-B76F-4462-913A-CF2CF4E7636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438" y="4489785"/>
            <a:ext cx="536433" cy="523220"/>
          </a:xfrm>
          <a:prstGeom prst="rect">
            <a:avLst/>
          </a:prstGeom>
        </p:spPr>
      </p:pic>
      <p:pic>
        <p:nvPicPr>
          <p:cNvPr id="173" name="Picture 172">
            <a:extLst>
              <a:ext uri="{FF2B5EF4-FFF2-40B4-BE49-F238E27FC236}">
                <a16:creationId xmlns:a16="http://schemas.microsoft.com/office/drawing/2014/main" id="{DD111DF7-E6C9-4343-83B7-F1638A4E6FE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80856" y="4489786"/>
            <a:ext cx="536433" cy="523220"/>
          </a:xfrm>
          <a:prstGeom prst="rect">
            <a:avLst/>
          </a:prstGeom>
        </p:spPr>
      </p:pic>
      <p:pic>
        <p:nvPicPr>
          <p:cNvPr id="174" name="Picture 173">
            <a:extLst>
              <a:ext uri="{FF2B5EF4-FFF2-40B4-BE49-F238E27FC236}">
                <a16:creationId xmlns:a16="http://schemas.microsoft.com/office/drawing/2014/main" id="{1FE4C4AE-C8A2-46B0-9DAA-B2E0823DB2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26274" y="4489787"/>
            <a:ext cx="536433" cy="523220"/>
          </a:xfrm>
          <a:prstGeom prst="rect">
            <a:avLst/>
          </a:prstGeom>
        </p:spPr>
      </p:pic>
      <p:pic>
        <p:nvPicPr>
          <p:cNvPr id="175" name="Picture 174">
            <a:extLst>
              <a:ext uri="{FF2B5EF4-FFF2-40B4-BE49-F238E27FC236}">
                <a16:creationId xmlns:a16="http://schemas.microsoft.com/office/drawing/2014/main" id="{B7F43E36-CF97-430A-93F4-3B2AB915C9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1692" y="4489788"/>
            <a:ext cx="536433" cy="523220"/>
          </a:xfrm>
          <a:prstGeom prst="rect">
            <a:avLst/>
          </a:prstGeom>
        </p:spPr>
      </p:pic>
      <p:pic>
        <p:nvPicPr>
          <p:cNvPr id="176" name="Picture 175">
            <a:extLst>
              <a:ext uri="{FF2B5EF4-FFF2-40B4-BE49-F238E27FC236}">
                <a16:creationId xmlns:a16="http://schemas.microsoft.com/office/drawing/2014/main" id="{86567663-E3C6-4923-BA1C-FB5945F07D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17110" y="4489789"/>
            <a:ext cx="536433" cy="523220"/>
          </a:xfrm>
          <a:prstGeom prst="rect">
            <a:avLst/>
          </a:prstGeom>
        </p:spPr>
      </p:pic>
      <p:pic>
        <p:nvPicPr>
          <p:cNvPr id="177" name="Picture 176">
            <a:extLst>
              <a:ext uri="{FF2B5EF4-FFF2-40B4-BE49-F238E27FC236}">
                <a16:creationId xmlns:a16="http://schemas.microsoft.com/office/drawing/2014/main" id="{9488E5AF-B51A-4DC0-99B1-4A9E9A20CB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528" y="4489790"/>
            <a:ext cx="536433" cy="523220"/>
          </a:xfrm>
          <a:prstGeom prst="rect">
            <a:avLst/>
          </a:prstGeom>
        </p:spPr>
      </p:pic>
      <p:pic>
        <p:nvPicPr>
          <p:cNvPr id="178" name="Picture 177">
            <a:extLst>
              <a:ext uri="{FF2B5EF4-FFF2-40B4-BE49-F238E27FC236}">
                <a16:creationId xmlns:a16="http://schemas.microsoft.com/office/drawing/2014/main" id="{00A25DC4-A6F4-4EA1-B7AE-E5648CCC5E9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07946" y="4489791"/>
            <a:ext cx="536433" cy="5232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3C4D5726-239C-4594-B926-F72013A00C60}"/>
                  </a:ext>
                </a:extLst>
              </p:cNvPr>
              <p:cNvSpPr/>
              <p:nvPr/>
            </p:nvSpPr>
            <p:spPr>
              <a:xfrm>
                <a:off x="2275011" y="2060164"/>
                <a:ext cx="207411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7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4 tens</a:t>
                </a:r>
              </a:p>
            </p:txBody>
          </p:sp>
        </mc:Choice>
        <mc:Fallback xmlns=""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3C4D5726-239C-4594-B926-F72013A00C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011" y="2060164"/>
                <a:ext cx="2074111" cy="461665"/>
              </a:xfrm>
              <a:prstGeom prst="rect">
                <a:avLst/>
              </a:prstGeom>
              <a:blipFill>
                <a:blip r:embed="rId10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0" name="Rectangle 179">
            <a:extLst>
              <a:ext uri="{FF2B5EF4-FFF2-40B4-BE49-F238E27FC236}">
                <a16:creationId xmlns:a16="http://schemas.microsoft.com/office/drawing/2014/main" id="{ADAD99EF-1781-4AA6-9EC8-72F83910D39F}"/>
              </a:ext>
            </a:extLst>
          </p:cNvPr>
          <p:cNvSpPr/>
          <p:nvPr/>
        </p:nvSpPr>
        <p:spPr>
          <a:xfrm>
            <a:off x="3230730" y="1247414"/>
            <a:ext cx="727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40</a:t>
            </a: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128C22E6-EC97-4F16-A533-33BBCCB355F6}"/>
              </a:ext>
            </a:extLst>
          </p:cNvPr>
          <p:cNvCxnSpPr/>
          <p:nvPr/>
        </p:nvCxnSpPr>
        <p:spPr>
          <a:xfrm>
            <a:off x="5386509" y="1710821"/>
            <a:ext cx="0" cy="39188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>
            <a:extLst>
              <a:ext uri="{FF2B5EF4-FFF2-40B4-BE49-F238E27FC236}">
                <a16:creationId xmlns:a16="http://schemas.microsoft.com/office/drawing/2014/main" id="{3B15B7B9-FD80-4E5E-9A32-E4C2A57F865C}"/>
              </a:ext>
            </a:extLst>
          </p:cNvPr>
          <p:cNvSpPr/>
          <p:nvPr/>
        </p:nvSpPr>
        <p:spPr>
          <a:xfrm>
            <a:off x="4347257" y="2060164"/>
            <a:ext cx="1745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28 hundreds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AA041740-3D68-493B-BF4F-AE40F0F6115B}"/>
                  </a:ext>
                </a:extLst>
              </p:cNvPr>
              <p:cNvSpPr/>
              <p:nvPr/>
            </p:nvSpPr>
            <p:spPr>
              <a:xfrm>
                <a:off x="5929327" y="2060164"/>
                <a:ext cx="242615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7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4 hundreds</a:t>
                </a:r>
              </a:p>
            </p:txBody>
          </p:sp>
        </mc:Choice>
        <mc:Fallback xmlns=""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AA041740-3D68-493B-BF4F-AE40F0F611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327" y="2060164"/>
                <a:ext cx="2426159" cy="461665"/>
              </a:xfrm>
              <a:prstGeom prst="rect">
                <a:avLst/>
              </a:prstGeom>
              <a:blipFill>
                <a:blip r:embed="rId11"/>
                <a:stretch>
                  <a:fillRect t="-10526" r="-2764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" name="Rectangle 183">
            <a:extLst>
              <a:ext uri="{FF2B5EF4-FFF2-40B4-BE49-F238E27FC236}">
                <a16:creationId xmlns:a16="http://schemas.microsoft.com/office/drawing/2014/main" id="{82129750-A976-40E4-AA42-FF3648950685}"/>
              </a:ext>
            </a:extLst>
          </p:cNvPr>
          <p:cNvSpPr/>
          <p:nvPr/>
        </p:nvSpPr>
        <p:spPr>
          <a:xfrm>
            <a:off x="6711620" y="1252806"/>
            <a:ext cx="727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400</a:t>
            </a:r>
          </a:p>
        </p:txBody>
      </p:sp>
    </p:spTree>
    <p:extLst>
      <p:ext uri="{BB962C8B-B14F-4D97-AF65-F5344CB8AC3E}">
        <p14:creationId xmlns:p14="http://schemas.microsoft.com/office/powerpoint/2010/main" val="14393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83" grpId="0"/>
      <p:bldP spid="84" grpId="0"/>
      <p:bldP spid="2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3" grpId="0"/>
      <p:bldP spid="95" grpId="0"/>
      <p:bldP spid="115" grpId="0"/>
      <p:bldP spid="179" grpId="0"/>
      <p:bldP spid="180" grpId="0"/>
      <p:bldP spid="182" grpId="0"/>
      <p:bldP spid="183" grpId="0"/>
      <p:bldP spid="1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9CB69998-6E91-4273-ABBC-AC12FC208CD8}"/>
                  </a:ext>
                </a:extLst>
              </p:cNvPr>
              <p:cNvSpPr/>
              <p:nvPr/>
            </p:nvSpPr>
            <p:spPr>
              <a:xfrm>
                <a:off x="906444" y="938488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1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7</a:t>
                </a:r>
              </a:p>
            </p:txBody>
          </p:sp>
        </mc:Choice>
        <mc:Fallback xmlns=""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9CB69998-6E91-4273-ABBC-AC12FC208C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938488"/>
                <a:ext cx="1631804" cy="442674"/>
              </a:xfrm>
              <a:prstGeom prst="roundRect">
                <a:avLst/>
              </a:prstGeom>
              <a:blipFill>
                <a:blip r:embed="rId2"/>
                <a:stretch>
                  <a:fillRect b="-12821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560D8A9A-5318-4A3A-BCCE-B14876FDD64B}"/>
                  </a:ext>
                </a:extLst>
              </p:cNvPr>
              <p:cNvSpPr/>
              <p:nvPr/>
            </p:nvSpPr>
            <p:spPr>
              <a:xfrm>
                <a:off x="906444" y="1446855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2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14</a:t>
                </a:r>
              </a:p>
            </p:txBody>
          </p:sp>
        </mc:Choice>
        <mc:Fallback xmlns=""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560D8A9A-5318-4A3A-BCCE-B14876FDD6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1446855"/>
                <a:ext cx="1631804" cy="442674"/>
              </a:xfrm>
              <a:prstGeom prst="roundRect">
                <a:avLst/>
              </a:prstGeom>
              <a:blipFill>
                <a:blip r:embed="rId3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2ED249C5-3F3B-42BC-BE13-400A42ED31CF}"/>
                  </a:ext>
                </a:extLst>
              </p:cNvPr>
              <p:cNvSpPr/>
              <p:nvPr/>
            </p:nvSpPr>
            <p:spPr>
              <a:xfrm>
                <a:off x="906444" y="1955222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3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21</a:t>
                </a:r>
              </a:p>
            </p:txBody>
          </p:sp>
        </mc:Choice>
        <mc:Fallback xmlns=""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2ED249C5-3F3B-42BC-BE13-400A42ED31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1955222"/>
                <a:ext cx="1631804" cy="442674"/>
              </a:xfrm>
              <a:prstGeom prst="roundRect">
                <a:avLst/>
              </a:prstGeom>
              <a:blipFill>
                <a:blip r:embed="rId4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4DA5C5AD-3F9B-45CF-9D19-2D5461F04100}"/>
                  </a:ext>
                </a:extLst>
              </p:cNvPr>
              <p:cNvSpPr/>
              <p:nvPr/>
            </p:nvSpPr>
            <p:spPr>
              <a:xfrm>
                <a:off x="906444" y="2463589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4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28</a:t>
                </a:r>
              </a:p>
            </p:txBody>
          </p:sp>
        </mc:Choice>
        <mc:Fallback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4DA5C5AD-3F9B-45CF-9D19-2D5461F041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2463589"/>
                <a:ext cx="1631804" cy="442674"/>
              </a:xfrm>
              <a:prstGeom prst="roundRect">
                <a:avLst/>
              </a:prstGeom>
              <a:blipFill>
                <a:blip r:embed="rId5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ADA32993-7F8A-4C0A-9DF4-7F663F8EF53E}"/>
                  </a:ext>
                </a:extLst>
              </p:cNvPr>
              <p:cNvSpPr/>
              <p:nvPr/>
            </p:nvSpPr>
            <p:spPr>
              <a:xfrm>
                <a:off x="906444" y="2971957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5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35</a:t>
                </a:r>
              </a:p>
            </p:txBody>
          </p:sp>
        </mc:Choice>
        <mc:Fallback xmlns=""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ADA32993-7F8A-4C0A-9DF4-7F663F8EF5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2971957"/>
                <a:ext cx="1631804" cy="442674"/>
              </a:xfrm>
              <a:prstGeom prst="roundRect">
                <a:avLst/>
              </a:prstGeom>
              <a:blipFill>
                <a:blip r:embed="rId6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: Rounded Corners 91">
                <a:extLst>
                  <a:ext uri="{FF2B5EF4-FFF2-40B4-BE49-F238E27FC236}">
                    <a16:creationId xmlns:a16="http://schemas.microsoft.com/office/drawing/2014/main" id="{F5BAC7AE-442C-4A67-93D0-88A4156066AE}"/>
                  </a:ext>
                </a:extLst>
              </p:cNvPr>
              <p:cNvSpPr/>
              <p:nvPr/>
            </p:nvSpPr>
            <p:spPr>
              <a:xfrm>
                <a:off x="2619631" y="932276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6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42</a:t>
                </a:r>
              </a:p>
            </p:txBody>
          </p:sp>
        </mc:Choice>
        <mc:Fallback xmlns="">
          <p:sp>
            <p:nvSpPr>
              <p:cNvPr id="92" name="Rectangle: Rounded Corners 91">
                <a:extLst>
                  <a:ext uri="{FF2B5EF4-FFF2-40B4-BE49-F238E27FC236}">
                    <a16:creationId xmlns:a16="http://schemas.microsoft.com/office/drawing/2014/main" id="{F5BAC7AE-442C-4A67-93D0-88A4156066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932276"/>
                <a:ext cx="1631804" cy="442674"/>
              </a:xfrm>
              <a:prstGeom prst="roundRect">
                <a:avLst/>
              </a:prstGeom>
              <a:blipFill>
                <a:blip r:embed="rId7"/>
                <a:stretch>
                  <a:fillRect b="-12821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id="{3BC8117F-5C9E-4016-9E1C-1AC653BAB5BE}"/>
                  </a:ext>
                </a:extLst>
              </p:cNvPr>
              <p:cNvSpPr/>
              <p:nvPr/>
            </p:nvSpPr>
            <p:spPr>
              <a:xfrm>
                <a:off x="2619631" y="1440643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7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49</a:t>
                </a:r>
              </a:p>
            </p:txBody>
          </p:sp>
        </mc:Choice>
        <mc:Fallback xmlns=""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id="{3BC8117F-5C9E-4016-9E1C-1AC653BAB5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1440643"/>
                <a:ext cx="1631804" cy="442674"/>
              </a:xfrm>
              <a:prstGeom prst="roundRect">
                <a:avLst/>
              </a:prstGeom>
              <a:blipFill>
                <a:blip r:embed="rId8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CDC83488-D32E-46ED-9159-EFB44ECE8D3A}"/>
                  </a:ext>
                </a:extLst>
              </p:cNvPr>
              <p:cNvSpPr/>
              <p:nvPr/>
            </p:nvSpPr>
            <p:spPr>
              <a:xfrm>
                <a:off x="2619631" y="1949010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8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56</a:t>
                </a:r>
              </a:p>
            </p:txBody>
          </p:sp>
        </mc:Choice>
        <mc:Fallback xmlns=""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CDC83488-D32E-46ED-9159-EFB44ECE8D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1949010"/>
                <a:ext cx="1631804" cy="442674"/>
              </a:xfrm>
              <a:prstGeom prst="roundRect">
                <a:avLst/>
              </a:prstGeom>
              <a:blipFill>
                <a:blip r:embed="rId9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A7D67EB6-86C5-4905-8F0D-2573F7A4FB5B}"/>
                  </a:ext>
                </a:extLst>
              </p:cNvPr>
              <p:cNvSpPr/>
              <p:nvPr/>
            </p:nvSpPr>
            <p:spPr>
              <a:xfrm>
                <a:off x="2619631" y="2457377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9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63</a:t>
                </a:r>
              </a:p>
            </p:txBody>
          </p:sp>
        </mc:Choice>
        <mc:Fallback xmlns=""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A7D67EB6-86C5-4905-8F0D-2573F7A4FB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2457377"/>
                <a:ext cx="1631804" cy="442674"/>
              </a:xfrm>
              <a:prstGeom prst="roundRect">
                <a:avLst/>
              </a:prstGeom>
              <a:blipFill>
                <a:blip r:embed="rId10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732D6633-49B7-433C-B4E7-69AB782E1B40}"/>
                  </a:ext>
                </a:extLst>
              </p:cNvPr>
              <p:cNvSpPr/>
              <p:nvPr/>
            </p:nvSpPr>
            <p:spPr>
              <a:xfrm>
                <a:off x="2619631" y="2965745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10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70</a:t>
                </a:r>
              </a:p>
            </p:txBody>
          </p:sp>
        </mc:Choice>
        <mc:Fallback xmlns=""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732D6633-49B7-433C-B4E7-69AB782E1B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2965745"/>
                <a:ext cx="1631804" cy="442674"/>
              </a:xfrm>
              <a:prstGeom prst="roundRect">
                <a:avLst/>
              </a:prstGeom>
              <a:blipFill>
                <a:blip r:embed="rId11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632A0A05-BD2E-43FE-B3BC-824F5AAB555A}"/>
                  </a:ext>
                </a:extLst>
              </p:cNvPr>
              <p:cNvSpPr/>
              <p:nvPr/>
            </p:nvSpPr>
            <p:spPr>
              <a:xfrm>
                <a:off x="4592394" y="780834"/>
                <a:ext cx="3550495" cy="3247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How could you use these facts to calculate</a:t>
                </a:r>
              </a:p>
              <a:p>
                <a:endParaRPr lang="en-GB" sz="700" dirty="0"/>
              </a:p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12</a:t>
                </a:r>
              </a:p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14</a:t>
                </a:r>
              </a:p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16</a:t>
                </a:r>
              </a:p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18</a:t>
                </a:r>
              </a:p>
              <a:p>
                <a:endParaRPr lang="en-GB" sz="2800" dirty="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632A0A05-BD2E-43FE-B3BC-824F5AAB55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394" y="780834"/>
                <a:ext cx="3550495" cy="3247043"/>
              </a:xfrm>
              <a:prstGeom prst="rect">
                <a:avLst/>
              </a:prstGeom>
              <a:blipFill>
                <a:blip r:embed="rId12"/>
                <a:stretch>
                  <a:fillRect l="-2401" t="-1689" r="-2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8" name="Picture 97">
            <a:extLst>
              <a:ext uri="{FF2B5EF4-FFF2-40B4-BE49-F238E27FC236}">
                <a16:creationId xmlns:a16="http://schemas.microsoft.com/office/drawing/2014/main" id="{9FCFEB2D-032D-4071-BA4B-2F9507C465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24655" y="3654354"/>
            <a:ext cx="747045" cy="747045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5C9F0247-E978-43A2-8BB3-3693BFE1ABC3}"/>
              </a:ext>
            </a:extLst>
          </p:cNvPr>
          <p:cNvSpPr txBox="1"/>
          <p:nvPr/>
        </p:nvSpPr>
        <p:spPr>
          <a:xfrm>
            <a:off x="5627499" y="379704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A8C1678-1858-489D-B257-AB4A247EE7AB}"/>
                  </a:ext>
                </a:extLst>
              </p:cNvPr>
              <p:cNvSpPr/>
              <p:nvPr/>
            </p:nvSpPr>
            <p:spPr>
              <a:xfrm>
                <a:off x="3528267" y="4702645"/>
                <a:ext cx="1621169" cy="735747"/>
              </a:xfrm>
              <a:prstGeom prst="ellipse">
                <a:avLst/>
              </a:prstGeom>
              <a:ln w="28575">
                <a:solidFill>
                  <a:schemeClr val="accent6"/>
                </a:solidFill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12</a:t>
                </a:r>
              </a:p>
            </p:txBody>
          </p:sp>
        </mc:Choice>
        <mc:Fallback xmlns=""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A8C1678-1858-489D-B257-AB4A247EE7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8267" y="4702645"/>
                <a:ext cx="1621169" cy="735747"/>
              </a:xfrm>
              <a:prstGeom prst="ellipse">
                <a:avLst/>
              </a:prstGeom>
              <a:blipFill>
                <a:blip r:embed="rId14"/>
                <a:stretch>
                  <a:fillRect b="-6349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: Rounded Corners 101">
                <a:extLst>
                  <a:ext uri="{FF2B5EF4-FFF2-40B4-BE49-F238E27FC236}">
                    <a16:creationId xmlns:a16="http://schemas.microsoft.com/office/drawing/2014/main" id="{E25D2161-ECD0-407E-B24B-887AEEA6FB88}"/>
                  </a:ext>
                </a:extLst>
              </p:cNvPr>
              <p:cNvSpPr/>
              <p:nvPr/>
            </p:nvSpPr>
            <p:spPr>
              <a:xfrm>
                <a:off x="906444" y="1446855"/>
                <a:ext cx="1631804" cy="442674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2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14</a:t>
                </a:r>
              </a:p>
            </p:txBody>
          </p:sp>
        </mc:Choice>
        <mc:Fallback xmlns="">
          <p:sp>
            <p:nvSpPr>
              <p:cNvPr id="102" name="Rectangle: Rounded Corners 101">
                <a:extLst>
                  <a:ext uri="{FF2B5EF4-FFF2-40B4-BE49-F238E27FC236}">
                    <a16:creationId xmlns:a16="http://schemas.microsoft.com/office/drawing/2014/main" id="{E25D2161-ECD0-407E-B24B-887AEEA6FB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1446855"/>
                <a:ext cx="1631804" cy="442674"/>
              </a:xfrm>
              <a:prstGeom prst="roundRect">
                <a:avLst/>
              </a:prstGeom>
              <a:blipFill>
                <a:blip r:embed="rId3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: Rounded Corners 102">
                <a:extLst>
                  <a:ext uri="{FF2B5EF4-FFF2-40B4-BE49-F238E27FC236}">
                    <a16:creationId xmlns:a16="http://schemas.microsoft.com/office/drawing/2014/main" id="{9FEFE1CA-BDF0-46ED-8187-C955322E8112}"/>
                  </a:ext>
                </a:extLst>
              </p:cNvPr>
              <p:cNvSpPr/>
              <p:nvPr/>
            </p:nvSpPr>
            <p:spPr>
              <a:xfrm>
                <a:off x="2619631" y="2965745"/>
                <a:ext cx="1631804" cy="442674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10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70</a:t>
                </a:r>
              </a:p>
            </p:txBody>
          </p:sp>
        </mc:Choice>
        <mc:Fallback xmlns="">
          <p:sp>
            <p:nvSpPr>
              <p:cNvPr id="103" name="Rectangle: Rounded Corners 102">
                <a:extLst>
                  <a:ext uri="{FF2B5EF4-FFF2-40B4-BE49-F238E27FC236}">
                    <a16:creationId xmlns:a16="http://schemas.microsoft.com/office/drawing/2014/main" id="{9FEFE1CA-BDF0-46ED-8187-C955322E81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2965745"/>
                <a:ext cx="1631804" cy="442674"/>
              </a:xfrm>
              <a:prstGeom prst="roundRect">
                <a:avLst/>
              </a:prstGeom>
              <a:blipFill>
                <a:blip r:embed="rId11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id="{9105ABB9-5687-4162-83CC-144651C1A1C9}"/>
                  </a:ext>
                </a:extLst>
              </p:cNvPr>
              <p:cNvSpPr/>
              <p:nvPr/>
            </p:nvSpPr>
            <p:spPr>
              <a:xfrm>
                <a:off x="906444" y="1955222"/>
                <a:ext cx="1631804" cy="442674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3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21</a:t>
                </a:r>
              </a:p>
            </p:txBody>
          </p:sp>
        </mc:Choice>
        <mc:Fallback xmlns=""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id="{9105ABB9-5687-4162-83CC-144651C1A1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1955222"/>
                <a:ext cx="1631804" cy="442674"/>
              </a:xfrm>
              <a:prstGeom prst="roundRect">
                <a:avLst/>
              </a:prstGeom>
              <a:blipFill>
                <a:blip r:embed="rId4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id="{9B4B4620-7D2C-4E82-A0F6-0E8B164B35CB}"/>
                  </a:ext>
                </a:extLst>
              </p:cNvPr>
              <p:cNvSpPr/>
              <p:nvPr/>
            </p:nvSpPr>
            <p:spPr>
              <a:xfrm>
                <a:off x="2619631" y="932276"/>
                <a:ext cx="1631804" cy="442674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6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42</a:t>
                </a:r>
              </a:p>
            </p:txBody>
          </p:sp>
        </mc:Choice>
        <mc:Fallback xmlns=""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id="{9B4B4620-7D2C-4E82-A0F6-0E8B164B35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932276"/>
                <a:ext cx="1631804" cy="442674"/>
              </a:xfrm>
              <a:prstGeom prst="roundRect">
                <a:avLst/>
              </a:prstGeom>
              <a:blipFill>
                <a:blip r:embed="rId7"/>
                <a:stretch>
                  <a:fillRect b="-12821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3E3FF581-9CD2-41E2-B7B8-E1EF13E8300B}"/>
                  </a:ext>
                </a:extLst>
              </p:cNvPr>
              <p:cNvSpPr/>
              <p:nvPr/>
            </p:nvSpPr>
            <p:spPr>
              <a:xfrm>
                <a:off x="2503912" y="3870188"/>
                <a:ext cx="5341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3E3FF581-9CD2-41E2-B7B8-E1EF13E830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912" y="3870188"/>
                <a:ext cx="534121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2DD31E86-EF1C-4C63-9628-0570F720692F}"/>
                  </a:ext>
                </a:extLst>
              </p:cNvPr>
              <p:cNvSpPr/>
              <p:nvPr/>
            </p:nvSpPr>
            <p:spPr>
              <a:xfrm>
                <a:off x="7449031" y="4808908"/>
                <a:ext cx="7056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</a:t>
                </a:r>
              </a:p>
            </p:txBody>
          </p:sp>
        </mc:Choice>
        <mc:Fallback xmlns=""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2DD31E86-EF1C-4C63-9628-0570F72069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9031" y="4808908"/>
                <a:ext cx="705642" cy="523220"/>
              </a:xfrm>
              <a:prstGeom prst="rect">
                <a:avLst/>
              </a:prstGeom>
              <a:blipFill>
                <a:blip r:embed="rId16"/>
                <a:stretch>
                  <a:fillRect t="-11628" r="-15517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B847044F-71DF-45CE-A452-46DE353F289E}"/>
                  </a:ext>
                </a:extLst>
              </p:cNvPr>
              <p:cNvSpPr/>
              <p:nvPr/>
            </p:nvSpPr>
            <p:spPr>
              <a:xfrm>
                <a:off x="2503912" y="5387921"/>
                <a:ext cx="7056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</a:t>
                </a:r>
              </a:p>
            </p:txBody>
          </p:sp>
        </mc:Choice>
        <mc:Fallback xmlns="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B847044F-71DF-45CE-A452-46DE353F2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912" y="5387921"/>
                <a:ext cx="705642" cy="523220"/>
              </a:xfrm>
              <a:prstGeom prst="rect">
                <a:avLst/>
              </a:prstGeom>
              <a:blipFill>
                <a:blip r:embed="rId17"/>
                <a:stretch>
                  <a:fillRect t="-11628" r="-15517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AA9E924E-B9B1-4659-AF7F-DC7CB0E72014}"/>
              </a:ext>
            </a:extLst>
          </p:cNvPr>
          <p:cNvCxnSpPr>
            <a:cxnSpLocks/>
          </p:cNvCxnSpPr>
          <p:nvPr/>
        </p:nvCxnSpPr>
        <p:spPr>
          <a:xfrm flipH="1" flipV="1">
            <a:off x="3217437" y="4529685"/>
            <a:ext cx="424398" cy="341258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4140D79-9A2D-4849-B57F-C7225B915F74}"/>
              </a:ext>
            </a:extLst>
          </p:cNvPr>
          <p:cNvCxnSpPr>
            <a:cxnSpLocks/>
          </p:cNvCxnSpPr>
          <p:nvPr/>
        </p:nvCxnSpPr>
        <p:spPr>
          <a:xfrm>
            <a:off x="5149437" y="5048888"/>
            <a:ext cx="565563" cy="0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8FF242CF-9F3A-45FB-9B2D-1B4C924BEE1A}"/>
              </a:ext>
            </a:extLst>
          </p:cNvPr>
          <p:cNvCxnSpPr>
            <a:cxnSpLocks/>
          </p:cNvCxnSpPr>
          <p:nvPr/>
        </p:nvCxnSpPr>
        <p:spPr>
          <a:xfrm flipH="1">
            <a:off x="3209554" y="5292713"/>
            <a:ext cx="476318" cy="209453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424A43A0-B8AC-4452-B3BB-62A5575F6CB2}"/>
                  </a:ext>
                </a:extLst>
              </p:cNvPr>
              <p:cNvSpPr/>
              <p:nvPr/>
            </p:nvSpPr>
            <p:spPr>
              <a:xfrm>
                <a:off x="906444" y="2463589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4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28</a:t>
                </a:r>
              </a:p>
            </p:txBody>
          </p:sp>
        </mc:Choice>
        <mc:Fallback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424A43A0-B8AC-4452-B3BB-62A5575F6C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2463589"/>
                <a:ext cx="1631804" cy="442674"/>
              </a:xfrm>
              <a:prstGeom prst="roundRect">
                <a:avLst/>
              </a:prstGeom>
              <a:blipFill>
                <a:blip r:embed="rId5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42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-0.18697 0.1388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58" y="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L 0.22916 0.3604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18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0.34671 0.5745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2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-0.00226 0.42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2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70" grpId="0" animBg="1"/>
      <p:bldP spid="102" grpId="0" animBg="1"/>
      <p:bldP spid="102" grpId="1" animBg="1"/>
      <p:bldP spid="103" grpId="0" animBg="1"/>
      <p:bldP spid="103" grpId="1" animBg="1"/>
      <p:bldP spid="105" grpId="0" animBg="1"/>
      <p:bldP spid="105" grpId="1" animBg="1"/>
      <p:bldP spid="106" grpId="0"/>
      <p:bldP spid="107" grpId="0"/>
      <p:bldP spid="108" grpId="0"/>
      <p:bldP spid="26" grpId="0" animBg="1"/>
      <p:bldP spid="2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A0807F-6574-4BD3-8762-6B91430CA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37" y="4012864"/>
            <a:ext cx="4841047" cy="1494445"/>
          </a:xfrm>
          <a:prstGeom prst="rect">
            <a:avLst/>
          </a:prstGeom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7567BB-8E7E-47F6-B9F1-C8B505356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837" y="765505"/>
            <a:ext cx="4809250" cy="1061214"/>
          </a:xfrm>
          <a:prstGeom prst="rect">
            <a:avLst/>
          </a:prstGeom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63B9EF-8C98-44B4-9A32-EB93471B8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7436" y="2478556"/>
            <a:ext cx="4837072" cy="145072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968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3C88A2B6-4364-4DD5-83D8-BB572B94DACB}"/>
              </a:ext>
            </a:extLst>
          </p:cNvPr>
          <p:cNvSpPr/>
          <p:nvPr/>
        </p:nvSpPr>
        <p:spPr>
          <a:xfrm>
            <a:off x="667511" y="349822"/>
            <a:ext cx="75255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When a group of children are put into teams of 6 there are equal groups.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75B6A9-9D2B-4EBD-9E28-BFB589E68305}"/>
              </a:ext>
            </a:extLst>
          </p:cNvPr>
          <p:cNvSpPr/>
          <p:nvPr/>
        </p:nvSpPr>
        <p:spPr>
          <a:xfrm>
            <a:off x="667511" y="1529929"/>
            <a:ext cx="75255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When the same group of children are put into teams of 7, there is one child not in a team.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FE6DB84-B8C6-496F-8686-9BA0BD531997}"/>
              </a:ext>
            </a:extLst>
          </p:cNvPr>
          <p:cNvSpPr/>
          <p:nvPr/>
        </p:nvSpPr>
        <p:spPr>
          <a:xfrm>
            <a:off x="667511" y="2710036"/>
            <a:ext cx="6188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There are less than 100 children.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2ACE2EF-B2BC-4504-BC25-9D95AC243BFB}"/>
              </a:ext>
            </a:extLst>
          </p:cNvPr>
          <p:cNvSpPr/>
          <p:nvPr/>
        </p:nvSpPr>
        <p:spPr>
          <a:xfrm>
            <a:off x="667511" y="3459256"/>
            <a:ext cx="6188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How many children could there be?</a:t>
            </a:r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7C4C7B8C-2B03-410E-8CF6-8CB945EF1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7402" y="1827119"/>
            <a:ext cx="1062038" cy="1309688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77ECD27C-C3AF-40B4-9B99-F0A4B6597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5979" y="3797043"/>
            <a:ext cx="747045" cy="747045"/>
          </a:xfrm>
          <a:prstGeom prst="rect">
            <a:avLst/>
          </a:prstGeom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9F7D287A-DF42-40AE-8483-B56D8B8B892E}"/>
              </a:ext>
            </a:extLst>
          </p:cNvPr>
          <p:cNvSpPr txBox="1"/>
          <p:nvPr/>
        </p:nvSpPr>
        <p:spPr>
          <a:xfrm>
            <a:off x="5748823" y="393973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</p:spTree>
    <p:extLst>
      <p:ext uri="{BB962C8B-B14F-4D97-AF65-F5344CB8AC3E}">
        <p14:creationId xmlns:p14="http://schemas.microsoft.com/office/powerpoint/2010/main" val="384012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3" grpId="0"/>
      <p:bldP spid="64" grpId="0"/>
      <p:bldP spid="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3C88A2B6-4364-4DD5-83D8-BB572B94DACB}"/>
              </a:ext>
            </a:extLst>
          </p:cNvPr>
          <p:cNvSpPr/>
          <p:nvPr/>
        </p:nvSpPr>
        <p:spPr>
          <a:xfrm>
            <a:off x="667511" y="349822"/>
            <a:ext cx="75255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When a group of children are put into teams of 6 there are equal groups.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75B6A9-9D2B-4EBD-9E28-BFB589E68305}"/>
              </a:ext>
            </a:extLst>
          </p:cNvPr>
          <p:cNvSpPr/>
          <p:nvPr/>
        </p:nvSpPr>
        <p:spPr>
          <a:xfrm>
            <a:off x="667512" y="334776"/>
            <a:ext cx="75255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When the same group of children are put into teams of 7, there is one child not in a team.</a:t>
            </a:r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7C4C7B8C-2B03-410E-8CF6-8CB945EF1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7403" y="631966"/>
            <a:ext cx="1062038" cy="130968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B9BB2FC-6A2B-41E8-915F-E4CFEC8DCACB}"/>
              </a:ext>
            </a:extLst>
          </p:cNvPr>
          <p:cNvSpPr/>
          <p:nvPr/>
        </p:nvSpPr>
        <p:spPr>
          <a:xfrm>
            <a:off x="1860492" y="1168244"/>
            <a:ext cx="106203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6</a:t>
            </a:r>
          </a:p>
          <a:p>
            <a:r>
              <a:rPr lang="en-GB" sz="2000" dirty="0"/>
              <a:t>12</a:t>
            </a:r>
          </a:p>
          <a:p>
            <a:r>
              <a:rPr lang="en-GB" sz="2000" dirty="0"/>
              <a:t>18</a:t>
            </a:r>
          </a:p>
          <a:p>
            <a:r>
              <a:rPr lang="en-GB" sz="2000" dirty="0"/>
              <a:t>24</a:t>
            </a:r>
          </a:p>
          <a:p>
            <a:r>
              <a:rPr lang="en-GB" sz="2000" dirty="0"/>
              <a:t>30</a:t>
            </a:r>
          </a:p>
          <a:p>
            <a:r>
              <a:rPr lang="en-GB" sz="2000" dirty="0"/>
              <a:t>36</a:t>
            </a:r>
          </a:p>
          <a:p>
            <a:r>
              <a:rPr lang="en-GB" sz="2000" dirty="0"/>
              <a:t>42</a:t>
            </a:r>
          </a:p>
          <a:p>
            <a:r>
              <a:rPr lang="en-GB" sz="2000" dirty="0"/>
              <a:t>48</a:t>
            </a:r>
          </a:p>
          <a:p>
            <a:r>
              <a:rPr lang="en-GB" sz="2000" dirty="0"/>
              <a:t>54</a:t>
            </a:r>
          </a:p>
          <a:p>
            <a:r>
              <a:rPr lang="en-GB" sz="2000" dirty="0"/>
              <a:t>60</a:t>
            </a:r>
          </a:p>
          <a:p>
            <a:r>
              <a:rPr lang="en-GB" sz="2000" dirty="0"/>
              <a:t>66</a:t>
            </a:r>
          </a:p>
          <a:p>
            <a:r>
              <a:rPr lang="en-GB" sz="2000" dirty="0"/>
              <a:t>72</a:t>
            </a:r>
          </a:p>
          <a:p>
            <a:r>
              <a:rPr lang="en-GB" sz="2000" dirty="0"/>
              <a:t>78</a:t>
            </a:r>
          </a:p>
          <a:p>
            <a:r>
              <a:rPr lang="en-GB" sz="2000" dirty="0"/>
              <a:t>84</a:t>
            </a:r>
          </a:p>
          <a:p>
            <a:r>
              <a:rPr lang="en-GB" sz="2000" dirty="0"/>
              <a:t>90</a:t>
            </a:r>
          </a:p>
          <a:p>
            <a:r>
              <a:rPr lang="en-GB" sz="2000" dirty="0"/>
              <a:t>96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FC5509-CC9A-46F6-AC50-46B0B134FFB7}"/>
              </a:ext>
            </a:extLst>
          </p:cNvPr>
          <p:cNvSpPr/>
          <p:nvPr/>
        </p:nvSpPr>
        <p:spPr>
          <a:xfrm>
            <a:off x="3584491" y="1195906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7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38D4AB-2E37-42CF-B00D-4FDB09C03233}"/>
              </a:ext>
            </a:extLst>
          </p:cNvPr>
          <p:cNvSpPr/>
          <p:nvPr/>
        </p:nvSpPr>
        <p:spPr>
          <a:xfrm>
            <a:off x="4495739" y="1195906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8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45FE368-2A19-4CDE-B9F3-F7C095F4F013}"/>
              </a:ext>
            </a:extLst>
          </p:cNvPr>
          <p:cNvCxnSpPr>
            <a:cxnSpLocks/>
          </p:cNvCxnSpPr>
          <p:nvPr/>
        </p:nvCxnSpPr>
        <p:spPr>
          <a:xfrm>
            <a:off x="3981691" y="1395961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3E4814A-6C5B-459D-AC34-2A4596F79F6D}"/>
              </a:ext>
            </a:extLst>
          </p:cNvPr>
          <p:cNvSpPr/>
          <p:nvPr/>
        </p:nvSpPr>
        <p:spPr>
          <a:xfrm>
            <a:off x="3584491" y="1495988"/>
            <a:ext cx="10620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14</a:t>
            </a:r>
          </a:p>
          <a:p>
            <a:r>
              <a:rPr lang="en-GB" sz="2000" dirty="0"/>
              <a:t>21</a:t>
            </a:r>
          </a:p>
          <a:p>
            <a:r>
              <a:rPr lang="en-GB" sz="2000" dirty="0"/>
              <a:t>28</a:t>
            </a:r>
          </a:p>
          <a:p>
            <a:r>
              <a:rPr lang="en-GB" sz="2000" dirty="0"/>
              <a:t>35</a:t>
            </a:r>
          </a:p>
          <a:p>
            <a:r>
              <a:rPr lang="en-GB" sz="2000" dirty="0"/>
              <a:t>42</a:t>
            </a:r>
          </a:p>
          <a:p>
            <a:r>
              <a:rPr lang="en-GB" sz="2000" dirty="0"/>
              <a:t>49</a:t>
            </a:r>
          </a:p>
          <a:p>
            <a:r>
              <a:rPr lang="en-GB" sz="2000" dirty="0"/>
              <a:t>56</a:t>
            </a:r>
          </a:p>
          <a:p>
            <a:r>
              <a:rPr lang="en-GB" sz="2000" dirty="0"/>
              <a:t>63</a:t>
            </a:r>
          </a:p>
          <a:p>
            <a:r>
              <a:rPr lang="en-GB" sz="2000" dirty="0"/>
              <a:t>70</a:t>
            </a:r>
          </a:p>
          <a:p>
            <a:r>
              <a:rPr lang="en-GB" sz="2000" dirty="0"/>
              <a:t>77</a:t>
            </a:r>
          </a:p>
          <a:p>
            <a:r>
              <a:rPr lang="en-GB" sz="2000" dirty="0"/>
              <a:t>84</a:t>
            </a:r>
          </a:p>
          <a:p>
            <a:r>
              <a:rPr lang="en-GB" sz="2000" dirty="0"/>
              <a:t>91</a:t>
            </a:r>
          </a:p>
          <a:p>
            <a:r>
              <a:rPr lang="en-GB" sz="2000" dirty="0"/>
              <a:t>98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DE65B69-0846-4E8E-A36C-29FB6B78D457}"/>
              </a:ext>
            </a:extLst>
          </p:cNvPr>
          <p:cNvSpPr/>
          <p:nvPr/>
        </p:nvSpPr>
        <p:spPr>
          <a:xfrm>
            <a:off x="4495739" y="1495988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15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50D68A-49B4-4E26-B6FE-FE025AE3C92C}"/>
              </a:ext>
            </a:extLst>
          </p:cNvPr>
          <p:cNvSpPr/>
          <p:nvPr/>
        </p:nvSpPr>
        <p:spPr>
          <a:xfrm>
            <a:off x="4495739" y="1796069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22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5737AC-897D-43A4-8436-FFA5A262BFFB}"/>
              </a:ext>
            </a:extLst>
          </p:cNvPr>
          <p:cNvSpPr/>
          <p:nvPr/>
        </p:nvSpPr>
        <p:spPr>
          <a:xfrm>
            <a:off x="4495739" y="2107930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29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8094D97-64B6-4265-A6DC-666726C9906C}"/>
              </a:ext>
            </a:extLst>
          </p:cNvPr>
          <p:cNvSpPr/>
          <p:nvPr/>
        </p:nvSpPr>
        <p:spPr>
          <a:xfrm>
            <a:off x="4495739" y="2408011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36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F28CA11-1F4F-45B1-A729-27F724D1B67E}"/>
              </a:ext>
            </a:extLst>
          </p:cNvPr>
          <p:cNvSpPr/>
          <p:nvPr/>
        </p:nvSpPr>
        <p:spPr>
          <a:xfrm>
            <a:off x="4495739" y="3015676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50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C1B2395-DF8E-4D76-B284-E5EF8BCD2E52}"/>
              </a:ext>
            </a:extLst>
          </p:cNvPr>
          <p:cNvSpPr/>
          <p:nvPr/>
        </p:nvSpPr>
        <p:spPr>
          <a:xfrm>
            <a:off x="4495739" y="3623341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D253A6-7DE1-465E-A1A5-EF6FB7AAA357}"/>
              </a:ext>
            </a:extLst>
          </p:cNvPr>
          <p:cNvSpPr/>
          <p:nvPr/>
        </p:nvSpPr>
        <p:spPr>
          <a:xfrm>
            <a:off x="4495739" y="4231006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78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B736A19-0F3C-4217-8566-3BC5C45412B0}"/>
              </a:ext>
            </a:extLst>
          </p:cNvPr>
          <p:cNvSpPr/>
          <p:nvPr/>
        </p:nvSpPr>
        <p:spPr>
          <a:xfrm>
            <a:off x="4495739" y="4838671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92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D360C0-1FA3-465F-8D86-063C9D526115}"/>
              </a:ext>
            </a:extLst>
          </p:cNvPr>
          <p:cNvSpPr txBox="1"/>
          <p:nvPr/>
        </p:nvSpPr>
        <p:spPr>
          <a:xfrm>
            <a:off x="5181600" y="2294638"/>
            <a:ext cx="3011422" cy="715089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Cannot be an odd number as all multiples of 6 are even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E01A953-0EB2-4946-9D99-31CA54A2DE5F}"/>
              </a:ext>
            </a:extLst>
          </p:cNvPr>
          <p:cNvCxnSpPr>
            <a:cxnSpLocks/>
          </p:cNvCxnSpPr>
          <p:nvPr/>
        </p:nvCxnSpPr>
        <p:spPr>
          <a:xfrm>
            <a:off x="3981691" y="2600647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6A19C12-E8D0-4184-9949-AB3211CC8DF0}"/>
              </a:ext>
            </a:extLst>
          </p:cNvPr>
          <p:cNvCxnSpPr>
            <a:cxnSpLocks/>
          </p:cNvCxnSpPr>
          <p:nvPr/>
        </p:nvCxnSpPr>
        <p:spPr>
          <a:xfrm>
            <a:off x="3981691" y="3224761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63402A3-71D4-4839-A073-020958C46425}"/>
              </a:ext>
            </a:extLst>
          </p:cNvPr>
          <p:cNvCxnSpPr>
            <a:cxnSpLocks/>
          </p:cNvCxnSpPr>
          <p:nvPr/>
        </p:nvCxnSpPr>
        <p:spPr>
          <a:xfrm>
            <a:off x="3981691" y="3833195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33EDC9E-E451-4EFB-8727-72798771E41C}"/>
              </a:ext>
            </a:extLst>
          </p:cNvPr>
          <p:cNvCxnSpPr>
            <a:cxnSpLocks/>
          </p:cNvCxnSpPr>
          <p:nvPr/>
        </p:nvCxnSpPr>
        <p:spPr>
          <a:xfrm>
            <a:off x="3981691" y="4441629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52743B0-43CA-4E0C-B8A4-693FC5242F1C}"/>
              </a:ext>
            </a:extLst>
          </p:cNvPr>
          <p:cNvCxnSpPr>
            <a:cxnSpLocks/>
          </p:cNvCxnSpPr>
          <p:nvPr/>
        </p:nvCxnSpPr>
        <p:spPr>
          <a:xfrm>
            <a:off x="3981691" y="5050063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E401B40-C3D1-47DA-9022-3C1E77EE71E3}"/>
              </a:ext>
            </a:extLst>
          </p:cNvPr>
          <p:cNvSpPr/>
          <p:nvPr/>
        </p:nvSpPr>
        <p:spPr>
          <a:xfrm>
            <a:off x="1860492" y="2735943"/>
            <a:ext cx="461794" cy="333829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2DDC74-C4E9-471E-B281-43B2DB962512}"/>
              </a:ext>
            </a:extLst>
          </p:cNvPr>
          <p:cNvSpPr/>
          <p:nvPr/>
        </p:nvSpPr>
        <p:spPr>
          <a:xfrm>
            <a:off x="4495739" y="2436638"/>
            <a:ext cx="461794" cy="333829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B1AC5BC-0DB4-4AB1-8FB5-024493BD13DE}"/>
              </a:ext>
            </a:extLst>
          </p:cNvPr>
          <p:cNvSpPr/>
          <p:nvPr/>
        </p:nvSpPr>
        <p:spPr>
          <a:xfrm>
            <a:off x="1860492" y="4871811"/>
            <a:ext cx="461794" cy="333829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C462C9A-B979-4E26-8626-A76975715E5B}"/>
              </a:ext>
            </a:extLst>
          </p:cNvPr>
          <p:cNvSpPr/>
          <p:nvPr/>
        </p:nvSpPr>
        <p:spPr>
          <a:xfrm>
            <a:off x="4495739" y="4269045"/>
            <a:ext cx="461794" cy="333829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CDD6C4-C781-4AE4-A17C-1D2C262E837A}"/>
              </a:ext>
            </a:extLst>
          </p:cNvPr>
          <p:cNvSpPr txBox="1"/>
          <p:nvPr/>
        </p:nvSpPr>
        <p:spPr>
          <a:xfrm>
            <a:off x="5160577" y="3482978"/>
            <a:ext cx="3011424" cy="1021556"/>
          </a:xfrm>
          <a:prstGeom prst="wedgeRoundRectCallout">
            <a:avLst>
              <a:gd name="adj1" fmla="val -590"/>
              <a:gd name="adj2" fmla="val 80971"/>
              <a:gd name="adj3" fmla="val 16667"/>
            </a:avLst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think the next time this would happen is 120 children. Do you agree?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A4D7BB2-E165-42B2-8967-6D2D3A642D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729973" y="4631116"/>
            <a:ext cx="1463051" cy="1023008"/>
          </a:xfrm>
          <a:prstGeom prst="rect">
            <a:avLst/>
          </a:prstGeom>
        </p:spPr>
      </p:pic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D37965D-EB18-400C-BCC4-9FA88DDA0556}"/>
              </a:ext>
            </a:extLst>
          </p:cNvPr>
          <p:cNvCxnSpPr>
            <a:cxnSpLocks/>
          </p:cNvCxnSpPr>
          <p:nvPr/>
        </p:nvCxnSpPr>
        <p:spPr>
          <a:xfrm>
            <a:off x="3990201" y="1696043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0154FB2-A599-42D1-BE5E-97DA1A7BF281}"/>
              </a:ext>
            </a:extLst>
          </p:cNvPr>
          <p:cNvCxnSpPr>
            <a:cxnSpLocks/>
          </p:cNvCxnSpPr>
          <p:nvPr/>
        </p:nvCxnSpPr>
        <p:spPr>
          <a:xfrm>
            <a:off x="3990201" y="1996124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86150B9-E9A5-4054-B3B1-AE68E14393A6}"/>
              </a:ext>
            </a:extLst>
          </p:cNvPr>
          <p:cNvCxnSpPr>
            <a:cxnSpLocks/>
          </p:cNvCxnSpPr>
          <p:nvPr/>
        </p:nvCxnSpPr>
        <p:spPr>
          <a:xfrm>
            <a:off x="3990201" y="2296205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24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3" grpId="0"/>
      <p:bldP spid="9" grpId="0"/>
      <p:bldP spid="11" grpId="0"/>
      <p:bldP spid="12" grpId="0"/>
      <p:bldP spid="18" grpId="0"/>
      <p:bldP spid="19" grpId="0"/>
      <p:bldP spid="19" grpId="1"/>
      <p:bldP spid="19" grpId="2"/>
      <p:bldP spid="20" grpId="0"/>
      <p:bldP spid="21" grpId="0"/>
      <p:bldP spid="21" grpId="1"/>
      <p:bldP spid="21" grpId="2"/>
      <p:bldP spid="22" grpId="0"/>
      <p:bldP spid="23" grpId="0"/>
      <p:bldP spid="24" grpId="0"/>
      <p:bldP spid="25" grpId="0"/>
      <p:bldP spid="26" grpId="0"/>
      <p:bldP spid="8" grpId="0" animBg="1"/>
      <p:bldP spid="1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21421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70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42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	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  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28 </a:t>
                </a:r>
                <a14:m>
                  <m:oMath xmlns:m="http://schemas.openxmlformats.org/officeDocument/2006/math">
                    <m:r>
                      <a:rPr lang="en-GB" sz="2800" b="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GB" sz="2800" u="sng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  </a:t>
                </a: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ones				</a:t>
                </a: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280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GB" sz="2800" u="sng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   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tens 			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2,800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</a:t>
                </a:r>
                <a:r>
                  <a:rPr lang="en-GB" sz="2800" u="sng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 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hundreds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lvl="0" indent="-514350">
                  <a:buFontTx/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number track.</a:t>
                </a:r>
              </a:p>
              <a:p>
                <a:pPr lvl="0"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4401205"/>
              </a:xfrm>
              <a:prstGeom prst="rect">
                <a:avLst/>
              </a:prstGeom>
              <a:blipFill>
                <a:blip r:embed="rId2"/>
                <a:stretch>
                  <a:fillRect l="-1679" t="-1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CF984A-1DD0-42C6-A0BE-F5C4576B68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126329"/>
              </p:ext>
            </p:extLst>
          </p:nvPr>
        </p:nvGraphicFramePr>
        <p:xfrm>
          <a:off x="822960" y="4625168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02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70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42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	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  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28 </a:t>
                </a:r>
                <a14:m>
                  <m:oMath xmlns:m="http://schemas.openxmlformats.org/officeDocument/2006/math">
                    <m:r>
                      <a:rPr lang="en-GB" sz="2800" b="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GB" sz="2800" u="sng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  </a:t>
                </a: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ones				</a:t>
                </a: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280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GB" sz="2800" u="sng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   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tens 			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2,800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</a:t>
                </a:r>
                <a:r>
                  <a:rPr lang="en-GB" sz="2800" u="sng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 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hundreds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lvl="0" indent="-514350">
                  <a:buFontTx/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number track.</a:t>
                </a:r>
              </a:p>
              <a:p>
                <a:pPr lvl="0"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4401205"/>
              </a:xfrm>
              <a:prstGeom prst="rect">
                <a:avLst/>
              </a:prstGeom>
              <a:blipFill>
                <a:blip r:embed="rId2"/>
                <a:stretch>
                  <a:fillRect l="-1679" t="-1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CF984A-1DD0-42C6-A0BE-F5C4576B689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22960" y="4625168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C37D5C5-9173-42FC-B4E8-2F1E563F9919}"/>
              </a:ext>
            </a:extLst>
          </p:cNvPr>
          <p:cNvSpPr txBox="1"/>
          <p:nvPr/>
        </p:nvSpPr>
        <p:spPr>
          <a:xfrm>
            <a:off x="2869942" y="316855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84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3FFE46-4FBC-4133-BA17-B1F14B388CB8}"/>
              </a:ext>
            </a:extLst>
          </p:cNvPr>
          <p:cNvSpPr txBox="1"/>
          <p:nvPr/>
        </p:nvSpPr>
        <p:spPr>
          <a:xfrm>
            <a:off x="3225371" y="4710086"/>
            <a:ext cx="105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30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9D9063-110B-4EDA-9374-458778D8CE6D}"/>
              </a:ext>
            </a:extLst>
          </p:cNvPr>
          <p:cNvSpPr txBox="1"/>
          <p:nvPr/>
        </p:nvSpPr>
        <p:spPr>
          <a:xfrm>
            <a:off x="5046221" y="4710086"/>
            <a:ext cx="632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48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3824A-90DF-46D8-8DFA-FE732193E94A}"/>
              </a:ext>
            </a:extLst>
          </p:cNvPr>
          <p:cNvSpPr txBox="1"/>
          <p:nvPr/>
        </p:nvSpPr>
        <p:spPr>
          <a:xfrm>
            <a:off x="5621784" y="4710086"/>
            <a:ext cx="105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54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6C2A85-9AF4-4370-B78F-021511701425}"/>
              </a:ext>
            </a:extLst>
          </p:cNvPr>
          <p:cNvSpPr txBox="1"/>
          <p:nvPr/>
        </p:nvSpPr>
        <p:spPr>
          <a:xfrm>
            <a:off x="6824566" y="4710086"/>
            <a:ext cx="631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66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38B350-48B6-4918-9D50-6D37B29BBA41}"/>
              </a:ext>
            </a:extLst>
          </p:cNvPr>
          <p:cNvSpPr txBox="1"/>
          <p:nvPr/>
        </p:nvSpPr>
        <p:spPr>
          <a:xfrm>
            <a:off x="2954607" y="730865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84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6E8E73-00F1-4152-B3D6-44C5972BE129}"/>
              </a:ext>
            </a:extLst>
          </p:cNvPr>
          <p:cNvSpPr txBox="1"/>
          <p:nvPr/>
        </p:nvSpPr>
        <p:spPr>
          <a:xfrm>
            <a:off x="3660255" y="1163522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84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C4A93-1BF9-4084-A33B-24D984FAB8D4}"/>
              </a:ext>
            </a:extLst>
          </p:cNvPr>
          <p:cNvSpPr txBox="1"/>
          <p:nvPr/>
        </p:nvSpPr>
        <p:spPr>
          <a:xfrm>
            <a:off x="2164387" y="1994237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28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7F8DB4-942C-4454-9D4F-92C503630787}"/>
              </a:ext>
            </a:extLst>
          </p:cNvPr>
          <p:cNvSpPr txBox="1"/>
          <p:nvPr/>
        </p:nvSpPr>
        <p:spPr>
          <a:xfrm>
            <a:off x="2381438" y="2434851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28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A82D6B-60CF-4AAE-AA67-AD3963356A37}"/>
              </a:ext>
            </a:extLst>
          </p:cNvPr>
          <p:cNvSpPr txBox="1"/>
          <p:nvPr/>
        </p:nvSpPr>
        <p:spPr>
          <a:xfrm>
            <a:off x="2672270" y="2875465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28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93F15D-EC3D-416C-835D-2049DB7E8131}"/>
              </a:ext>
            </a:extLst>
          </p:cNvPr>
          <p:cNvSpPr txBox="1"/>
          <p:nvPr/>
        </p:nvSpPr>
        <p:spPr>
          <a:xfrm>
            <a:off x="2028603" y="4718060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68407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02807" y="587857"/>
            <a:ext cx="61422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four number sentences using the number cards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759749" y="3622801"/>
                <a:ext cx="251863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749" y="3622801"/>
                <a:ext cx="2518638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759749" y="2847771"/>
                <a:ext cx="668711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</a:t>
                </a:r>
                <a14:m>
                  <m:oMath xmlns:m="http://schemas.openxmlformats.org/officeDocument/2006/math">
                    <m:r>
                      <a:rPr kumimoji="0" lang="en-GB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749" y="2847771"/>
                <a:ext cx="668711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2745002" y="287357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68410" y="364748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45002" y="364748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31763" y="287357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68410" y="287357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45937" y="285426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31763" y="364748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21917" y="362817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05341" y="285426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21917" y="285426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16125" y="362817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05341" y="362817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2759749" y="4362866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749" y="4362866"/>
                <a:ext cx="260840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3949926" y="438754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745002" y="438754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78079" y="438754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121917" y="436824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16125" y="436824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350493" y="436824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345746F-142F-41BB-BA44-F0E3AC70482C}"/>
                  </a:ext>
                </a:extLst>
              </p:cNvPr>
              <p:cNvSpPr/>
              <p:nvPr/>
            </p:nvSpPr>
            <p:spPr>
              <a:xfrm>
                <a:off x="2759749" y="5114085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345746F-142F-41BB-BA44-F0E3AC7048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749" y="5114085"/>
                <a:ext cx="2608406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353127C1-4A48-4C91-882E-7F657BEF8E57}"/>
              </a:ext>
            </a:extLst>
          </p:cNvPr>
          <p:cNvSpPr/>
          <p:nvPr/>
        </p:nvSpPr>
        <p:spPr>
          <a:xfrm>
            <a:off x="3949926" y="513876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94AA811-F7DF-47C5-93A3-59FD6A193CF9}"/>
              </a:ext>
            </a:extLst>
          </p:cNvPr>
          <p:cNvSpPr/>
          <p:nvPr/>
        </p:nvSpPr>
        <p:spPr>
          <a:xfrm>
            <a:off x="2745002" y="513876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CBF8370-DBBF-484B-A667-B4E275E50A99}"/>
              </a:ext>
            </a:extLst>
          </p:cNvPr>
          <p:cNvSpPr/>
          <p:nvPr/>
        </p:nvSpPr>
        <p:spPr>
          <a:xfrm>
            <a:off x="5178079" y="513876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BE95577-9044-4B20-B0F8-51EEAB77FEED}"/>
              </a:ext>
            </a:extLst>
          </p:cNvPr>
          <p:cNvSpPr txBox="1"/>
          <p:nvPr/>
        </p:nvSpPr>
        <p:spPr>
          <a:xfrm>
            <a:off x="4121917" y="5119461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72122F1-606D-43C7-BCD5-F8746ABC60AE}"/>
              </a:ext>
            </a:extLst>
          </p:cNvPr>
          <p:cNvSpPr txBox="1"/>
          <p:nvPr/>
        </p:nvSpPr>
        <p:spPr>
          <a:xfrm>
            <a:off x="2816125" y="5119461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DDFC443-58E6-48A1-AD7D-D158AB49CAD1}"/>
              </a:ext>
            </a:extLst>
          </p:cNvPr>
          <p:cNvSpPr txBox="1"/>
          <p:nvPr/>
        </p:nvSpPr>
        <p:spPr>
          <a:xfrm>
            <a:off x="5350493" y="5119461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44DE6D0-2780-4F2F-81E9-A874351250BC}"/>
              </a:ext>
            </a:extLst>
          </p:cNvPr>
          <p:cNvSpPr txBox="1"/>
          <p:nvPr/>
        </p:nvSpPr>
        <p:spPr>
          <a:xfrm>
            <a:off x="3947662" y="1672792"/>
            <a:ext cx="786122" cy="64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8889142-235D-4321-AF8F-62C587488EE9}"/>
              </a:ext>
            </a:extLst>
          </p:cNvPr>
          <p:cNvSpPr txBox="1"/>
          <p:nvPr/>
        </p:nvSpPr>
        <p:spPr>
          <a:xfrm>
            <a:off x="4895593" y="1672792"/>
            <a:ext cx="786122" cy="64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AF9DD19-3A27-42B4-AA76-F636C3E0FEE6}"/>
              </a:ext>
            </a:extLst>
          </p:cNvPr>
          <p:cNvSpPr txBox="1"/>
          <p:nvPr/>
        </p:nvSpPr>
        <p:spPr>
          <a:xfrm>
            <a:off x="2999731" y="1672792"/>
            <a:ext cx="786122" cy="64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1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31" grpId="0"/>
      <p:bldP spid="49" grpId="0"/>
      <p:bldP spid="50" grpId="0"/>
      <p:bldP spid="51" grpId="0"/>
      <p:bldP spid="56" grpId="0"/>
      <p:bldP spid="57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C14E4D4-ABA5-42F6-A0DD-857B2FA96F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008619"/>
              </p:ext>
            </p:extLst>
          </p:nvPr>
        </p:nvGraphicFramePr>
        <p:xfrm>
          <a:off x="802257" y="2191108"/>
          <a:ext cx="7177176" cy="7941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098">
                  <a:extLst>
                    <a:ext uri="{9D8B030D-6E8A-4147-A177-3AD203B41FA5}">
                      <a16:colId xmlns:a16="http://schemas.microsoft.com/office/drawing/2014/main" val="269538898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255887511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811410269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949526948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1404579435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907198492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25992034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856426789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582052987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016755631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2993693370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2536337565"/>
                    </a:ext>
                  </a:extLst>
                </a:gridCol>
              </a:tblGrid>
              <a:tr h="794109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42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9042"/>
                  </a:ext>
                </a:extLst>
              </a:tr>
            </a:tbl>
          </a:graphicData>
        </a:graphic>
      </p:graphicFrame>
      <p:sp>
        <p:nvSpPr>
          <p:cNvPr id="88" name="TextBox 87">
            <a:extLst>
              <a:ext uri="{FF2B5EF4-FFF2-40B4-BE49-F238E27FC236}">
                <a16:creationId xmlns:a16="http://schemas.microsoft.com/office/drawing/2014/main" id="{DAC8E58D-3344-4B91-B39D-2D28C65FBF8C}"/>
              </a:ext>
            </a:extLst>
          </p:cNvPr>
          <p:cNvSpPr txBox="1"/>
          <p:nvPr/>
        </p:nvSpPr>
        <p:spPr>
          <a:xfrm>
            <a:off x="2026228" y="2292048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10" name="Left Bracket 9">
            <a:extLst>
              <a:ext uri="{FF2B5EF4-FFF2-40B4-BE49-F238E27FC236}">
                <a16:creationId xmlns:a16="http://schemas.microsoft.com/office/drawing/2014/main" id="{EB59C166-8F08-4A26-9EC3-6E0DD4331316}"/>
              </a:ext>
            </a:extLst>
          </p:cNvPr>
          <p:cNvSpPr/>
          <p:nvPr/>
        </p:nvSpPr>
        <p:spPr>
          <a:xfrm rot="5400000">
            <a:off x="1862667" y="1729365"/>
            <a:ext cx="224287" cy="550815"/>
          </a:xfrm>
          <a:prstGeom prst="leftBracket">
            <a:avLst>
              <a:gd name="adj" fmla="val 122792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Left Bracket 88">
            <a:extLst>
              <a:ext uri="{FF2B5EF4-FFF2-40B4-BE49-F238E27FC236}">
                <a16:creationId xmlns:a16="http://schemas.microsoft.com/office/drawing/2014/main" id="{E902D725-635D-443A-89B6-8C9589BD2772}"/>
              </a:ext>
            </a:extLst>
          </p:cNvPr>
          <p:cNvSpPr/>
          <p:nvPr/>
        </p:nvSpPr>
        <p:spPr>
          <a:xfrm rot="16200000" flipH="1">
            <a:off x="2488169" y="1729365"/>
            <a:ext cx="224287" cy="550815"/>
          </a:xfrm>
          <a:prstGeom prst="leftBracket">
            <a:avLst>
              <a:gd name="adj" fmla="val 122792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Left Bracket 95">
            <a:extLst>
              <a:ext uri="{FF2B5EF4-FFF2-40B4-BE49-F238E27FC236}">
                <a16:creationId xmlns:a16="http://schemas.microsoft.com/office/drawing/2014/main" id="{2BB88752-8A25-432D-875F-E840D2E2B641}"/>
              </a:ext>
            </a:extLst>
          </p:cNvPr>
          <p:cNvSpPr/>
          <p:nvPr/>
        </p:nvSpPr>
        <p:spPr>
          <a:xfrm rot="5400000">
            <a:off x="4285180" y="1729364"/>
            <a:ext cx="224287" cy="550815"/>
          </a:xfrm>
          <a:prstGeom prst="leftBracket">
            <a:avLst>
              <a:gd name="adj" fmla="val 122792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Left Bracket 96">
            <a:extLst>
              <a:ext uri="{FF2B5EF4-FFF2-40B4-BE49-F238E27FC236}">
                <a16:creationId xmlns:a16="http://schemas.microsoft.com/office/drawing/2014/main" id="{2474D1F9-98FB-44B4-8DB5-81226F27CB0A}"/>
              </a:ext>
            </a:extLst>
          </p:cNvPr>
          <p:cNvSpPr/>
          <p:nvPr/>
        </p:nvSpPr>
        <p:spPr>
          <a:xfrm rot="5400000">
            <a:off x="4887055" y="1729364"/>
            <a:ext cx="224287" cy="550815"/>
          </a:xfrm>
          <a:prstGeom prst="leftBracket">
            <a:avLst>
              <a:gd name="adj" fmla="val 122792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Left Bracket 97">
            <a:extLst>
              <a:ext uri="{FF2B5EF4-FFF2-40B4-BE49-F238E27FC236}">
                <a16:creationId xmlns:a16="http://schemas.microsoft.com/office/drawing/2014/main" id="{585C7E54-0140-4BB7-9408-1A8FA3CC8601}"/>
              </a:ext>
            </a:extLst>
          </p:cNvPr>
          <p:cNvSpPr/>
          <p:nvPr/>
        </p:nvSpPr>
        <p:spPr>
          <a:xfrm rot="16200000" flipV="1">
            <a:off x="4586116" y="2558111"/>
            <a:ext cx="224287" cy="1152690"/>
          </a:xfrm>
          <a:prstGeom prst="leftBracket">
            <a:avLst>
              <a:gd name="adj" fmla="val 256968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Left Bracket 98">
            <a:extLst>
              <a:ext uri="{FF2B5EF4-FFF2-40B4-BE49-F238E27FC236}">
                <a16:creationId xmlns:a16="http://schemas.microsoft.com/office/drawing/2014/main" id="{CF5FA07A-4F86-447C-B5C1-DF7230BF103A}"/>
              </a:ext>
            </a:extLst>
          </p:cNvPr>
          <p:cNvSpPr/>
          <p:nvPr/>
        </p:nvSpPr>
        <p:spPr>
          <a:xfrm rot="16200000" flipH="1">
            <a:off x="5488930" y="1729364"/>
            <a:ext cx="224287" cy="550815"/>
          </a:xfrm>
          <a:prstGeom prst="leftBracket">
            <a:avLst>
              <a:gd name="adj" fmla="val 122792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B4DFB915-AF32-4B5C-8273-DADD2A6B95AE}"/>
                  </a:ext>
                </a:extLst>
              </p:cNvPr>
              <p:cNvSpPr txBox="1"/>
              <p:nvPr/>
            </p:nvSpPr>
            <p:spPr>
              <a:xfrm>
                <a:off x="1716131" y="1497318"/>
                <a:ext cx="5851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</a:t>
                </a:r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B4DFB915-AF32-4B5C-8273-DADD2A6B9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131" y="1497318"/>
                <a:ext cx="585147" cy="461665"/>
              </a:xfrm>
              <a:prstGeom prst="rect">
                <a:avLst/>
              </a:prstGeom>
              <a:blipFill>
                <a:blip r:embed="rId2"/>
                <a:stretch>
                  <a:fillRect l="-1042" t="-10667" r="-11458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D28A36C8-6264-4E35-9995-A806374F27F1}"/>
                  </a:ext>
                </a:extLst>
              </p:cNvPr>
              <p:cNvSpPr txBox="1"/>
              <p:nvPr/>
            </p:nvSpPr>
            <p:spPr>
              <a:xfrm>
                <a:off x="2332162" y="1497318"/>
                <a:ext cx="5851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</a:t>
                </a:r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D28A36C8-6264-4E35-9995-A806374F27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2162" y="1497318"/>
                <a:ext cx="585147" cy="461665"/>
              </a:xfrm>
              <a:prstGeom prst="rect">
                <a:avLst/>
              </a:prstGeom>
              <a:blipFill>
                <a:blip r:embed="rId3"/>
                <a:stretch>
                  <a:fillRect t="-10667" r="-11458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2478C226-6D4F-46A9-9AD0-109112FDF3AD}"/>
                  </a:ext>
                </a:extLst>
              </p:cNvPr>
              <p:cNvSpPr txBox="1"/>
              <p:nvPr/>
            </p:nvSpPr>
            <p:spPr>
              <a:xfrm>
                <a:off x="4172976" y="1497318"/>
                <a:ext cx="5851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</a:t>
                </a:r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2478C226-6D4F-46A9-9AD0-109112FDF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976" y="1497318"/>
                <a:ext cx="585147" cy="461665"/>
              </a:xfrm>
              <a:prstGeom prst="rect">
                <a:avLst/>
              </a:prstGeom>
              <a:blipFill>
                <a:blip r:embed="rId4"/>
                <a:stretch>
                  <a:fillRect l="-1042" t="-10667" r="-11458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8C2AA659-C920-42E2-9F62-53420012B800}"/>
                  </a:ext>
                </a:extLst>
              </p:cNvPr>
              <p:cNvSpPr txBox="1"/>
              <p:nvPr/>
            </p:nvSpPr>
            <p:spPr>
              <a:xfrm>
                <a:off x="5323016" y="1497318"/>
                <a:ext cx="5851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</a:t>
                </a:r>
              </a:p>
            </p:txBody>
          </p:sp>
        </mc:Choice>
        <mc:Fallback xmlns="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8C2AA659-C920-42E2-9F62-53420012B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016" y="1497318"/>
                <a:ext cx="585147" cy="461665"/>
              </a:xfrm>
              <a:prstGeom prst="rect">
                <a:avLst/>
              </a:prstGeom>
              <a:blipFill>
                <a:blip r:embed="rId5"/>
                <a:stretch>
                  <a:fillRect t="-10667" r="-12500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CDAA4711-E944-4C31-8772-CB3A55B26365}"/>
                  </a:ext>
                </a:extLst>
              </p:cNvPr>
              <p:cNvSpPr txBox="1"/>
              <p:nvPr/>
            </p:nvSpPr>
            <p:spPr>
              <a:xfrm>
                <a:off x="4713664" y="1497317"/>
                <a:ext cx="5851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</a:t>
                </a:r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CDAA4711-E944-4C31-8772-CB3A55B263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664" y="1497317"/>
                <a:ext cx="585147" cy="461665"/>
              </a:xfrm>
              <a:prstGeom prst="rect">
                <a:avLst/>
              </a:prstGeom>
              <a:blipFill>
                <a:blip r:embed="rId6"/>
                <a:stretch>
                  <a:fillRect l="-1042" t="-10667" r="-12500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01E729DB-E7A2-417E-AA86-ADD72EA8A13A}"/>
                  </a:ext>
                </a:extLst>
              </p:cNvPr>
              <p:cNvSpPr txBox="1"/>
              <p:nvPr/>
            </p:nvSpPr>
            <p:spPr>
              <a:xfrm>
                <a:off x="4312426" y="3190852"/>
                <a:ext cx="7231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14</a:t>
                </a: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01E729DB-E7A2-417E-AA86-ADD72EA8A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426" y="3190852"/>
                <a:ext cx="723136" cy="461665"/>
              </a:xfrm>
              <a:prstGeom prst="rect">
                <a:avLst/>
              </a:prstGeom>
              <a:blipFill>
                <a:blip r:embed="rId7"/>
                <a:stretch>
                  <a:fillRect l="-840" t="-10526" r="-1176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6FFF152F-5AE4-4FBA-B209-73ECA593A49A}"/>
              </a:ext>
            </a:extLst>
          </p:cNvPr>
          <p:cNvSpPr/>
          <p:nvPr/>
        </p:nvSpPr>
        <p:spPr>
          <a:xfrm>
            <a:off x="5015926" y="2212647"/>
            <a:ext cx="550815" cy="74357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A4A4D07-6167-491A-91E5-6BAD0E880D4A}"/>
              </a:ext>
            </a:extLst>
          </p:cNvPr>
          <p:cNvSpPr txBox="1"/>
          <p:nvPr/>
        </p:nvSpPr>
        <p:spPr>
          <a:xfrm>
            <a:off x="4397323" y="231606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49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37F3D32-0EA0-45B1-B2D3-85284770A881}"/>
              </a:ext>
            </a:extLst>
          </p:cNvPr>
          <p:cNvSpPr txBox="1"/>
          <p:nvPr/>
        </p:nvSpPr>
        <p:spPr>
          <a:xfrm>
            <a:off x="4987400" y="2311013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pic>
        <p:nvPicPr>
          <p:cNvPr id="108" name="Picture 107">
            <a:extLst>
              <a:ext uri="{FF2B5EF4-FFF2-40B4-BE49-F238E27FC236}">
                <a16:creationId xmlns:a16="http://schemas.microsoft.com/office/drawing/2014/main" id="{E34AF8BD-CEA2-41B0-988A-B37EB882E9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27869" y="750273"/>
            <a:ext cx="747045" cy="747045"/>
          </a:xfrm>
          <a:prstGeom prst="rect">
            <a:avLst/>
          </a:prstGeom>
        </p:spPr>
      </p:pic>
      <p:sp>
        <p:nvSpPr>
          <p:cNvPr id="109" name="TextBox 108">
            <a:extLst>
              <a:ext uri="{FF2B5EF4-FFF2-40B4-BE49-F238E27FC236}">
                <a16:creationId xmlns:a16="http://schemas.microsoft.com/office/drawing/2014/main" id="{782B58D6-B363-4EE0-9BD1-548035C809E6}"/>
              </a:ext>
            </a:extLst>
          </p:cNvPr>
          <p:cNvSpPr txBox="1"/>
          <p:nvPr/>
        </p:nvSpPr>
        <p:spPr>
          <a:xfrm>
            <a:off x="5730713" y="8929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</p:spTree>
    <p:extLst>
      <p:ext uri="{BB962C8B-B14F-4D97-AF65-F5344CB8AC3E}">
        <p14:creationId xmlns:p14="http://schemas.microsoft.com/office/powerpoint/2010/main" val="86871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10" grpId="0" animBg="1"/>
      <p:bldP spid="89" grpId="0" animBg="1"/>
      <p:bldP spid="96" grpId="0" animBg="1"/>
      <p:bldP spid="97" grpId="0" animBg="1"/>
      <p:bldP spid="98" grpId="0" animBg="1"/>
      <p:bldP spid="99" grpId="0" animBg="1"/>
      <p:bldP spid="100" grpId="0"/>
      <p:bldP spid="101" grpId="0"/>
      <p:bldP spid="102" grpId="0"/>
      <p:bldP spid="103" grpId="0"/>
      <p:bldP spid="104" grpId="0"/>
      <p:bldP spid="105" grpId="0"/>
      <p:bldP spid="11" grpId="0" animBg="1"/>
      <p:bldP spid="106" grpId="0"/>
      <p:bldP spid="107" grpId="0"/>
      <p:bldP spid="109" grpId="0"/>
      <p:bldP spid="10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– 5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809A98-8173-494E-8D06-C940DA563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056" y="922710"/>
            <a:ext cx="536434" cy="5232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E8BD2465-D0A0-4FB6-9AF5-E69504283890}"/>
                  </a:ext>
                </a:extLst>
              </p:cNvPr>
              <p:cNvSpPr/>
              <p:nvPr/>
            </p:nvSpPr>
            <p:spPr>
              <a:xfrm>
                <a:off x="1529181" y="922723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21</a:t>
                </a: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E8BD2465-D0A0-4FB6-9AF5-E695042838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9181" y="922723"/>
                <a:ext cx="2590322" cy="523220"/>
              </a:xfrm>
              <a:prstGeom prst="rect">
                <a:avLst/>
              </a:prstGeom>
              <a:blipFill>
                <a:blip r:embed="rId3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Picture 42">
            <a:extLst>
              <a:ext uri="{FF2B5EF4-FFF2-40B4-BE49-F238E27FC236}">
                <a16:creationId xmlns:a16="http://schemas.microsoft.com/office/drawing/2014/main" id="{3D9E7360-E7A3-4F6F-BC7F-CE9F8A2D9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3474" y="922711"/>
            <a:ext cx="536434" cy="52322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4B563BEA-7E86-4544-9E73-37E094711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892" y="922712"/>
            <a:ext cx="536434" cy="523221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FF0BD7FB-DCDB-40CB-BC67-59AD4FB01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310" y="922713"/>
            <a:ext cx="536434" cy="52322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3ACED8BE-E01A-466C-A0B3-21DA96BA7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728" y="922714"/>
            <a:ext cx="536434" cy="523221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72FC7BC-220F-43E6-B195-C21005625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146" y="922715"/>
            <a:ext cx="536434" cy="52322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CE0A55F2-B9F1-4700-98D9-F55310E62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564" y="922716"/>
            <a:ext cx="536434" cy="523221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5C81D6D4-B5AA-4054-8F9F-578467F22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056" y="1374673"/>
            <a:ext cx="536434" cy="523221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EABCDB0F-6A03-47BE-BD70-6405231EF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3474" y="1374674"/>
            <a:ext cx="536434" cy="52322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2EE1AB98-013F-4685-AD8D-DD1A49C84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892" y="1374675"/>
            <a:ext cx="536434" cy="52322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590E2F90-8AB0-4EBA-B48B-C65861CE44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310" y="1374676"/>
            <a:ext cx="536434" cy="52322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A588154-805B-4FDB-96CE-636E979E7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728" y="1374677"/>
            <a:ext cx="536434" cy="52322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211A47B-AC2C-4923-91CB-C8B1BDE87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146" y="1374678"/>
            <a:ext cx="536434" cy="523221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B0572661-AED5-449F-ABAE-D2A71B2F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564" y="1374679"/>
            <a:ext cx="536434" cy="523221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03EBDE13-E272-491A-9E0C-21B97E605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056" y="1826636"/>
            <a:ext cx="536434" cy="523221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0D06A16-AF7A-4E7C-96FD-2DAF494F5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3474" y="1826637"/>
            <a:ext cx="536434" cy="523221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0E63234F-4530-4C0E-9576-11DFC1D3B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892" y="1826638"/>
            <a:ext cx="536434" cy="52322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53147BCD-9716-4264-B7A3-283B92807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310" y="1826639"/>
            <a:ext cx="536434" cy="523221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322554C3-BFCD-47A9-B07E-7C4834990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728" y="1826640"/>
            <a:ext cx="536434" cy="523221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A791EC1A-76F1-482F-8292-0B8654316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146" y="1826641"/>
            <a:ext cx="536434" cy="523221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BCC1C409-F322-4366-933A-51DF91119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564" y="1826642"/>
            <a:ext cx="536434" cy="5232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17F74B6-886A-4554-ADC3-81FE3F8C11FE}"/>
                  </a:ext>
                </a:extLst>
              </p:cNvPr>
              <p:cNvSpPr/>
              <p:nvPr/>
            </p:nvSpPr>
            <p:spPr>
              <a:xfrm>
                <a:off x="1127064" y="1445943"/>
                <a:ext cx="339455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 ones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21 ones</a:t>
                </a:r>
              </a:p>
            </p:txBody>
          </p:sp>
        </mc:Choice>
        <mc:Fallback xmlns=""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17F74B6-886A-4554-ADC3-81FE3F8C11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064" y="1445943"/>
                <a:ext cx="3394557" cy="523220"/>
              </a:xfrm>
              <a:prstGeom prst="rect">
                <a:avLst/>
              </a:prstGeom>
              <a:blipFill>
                <a:blip r:embed="rId4"/>
                <a:stretch>
                  <a:fillRect l="-2334" t="-10465" r="-197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5918E3C-4479-40B0-B8AC-8A8AD3ADFB71}"/>
                  </a:ext>
                </a:extLst>
              </p:cNvPr>
              <p:cNvSpPr/>
              <p:nvPr/>
            </p:nvSpPr>
            <p:spPr>
              <a:xfrm>
                <a:off x="1277349" y="2729869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5918E3C-4479-40B0-B8AC-8A8AD3ADFB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349" y="2729869"/>
                <a:ext cx="2590322" cy="523220"/>
              </a:xfrm>
              <a:prstGeom prst="rect">
                <a:avLst/>
              </a:prstGeom>
              <a:blipFill>
                <a:blip r:embed="rId5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C5BBE618-2278-4A82-BA2D-8E9AA60EBEC1}"/>
                  </a:ext>
                </a:extLst>
              </p:cNvPr>
              <p:cNvSpPr/>
              <p:nvPr/>
            </p:nvSpPr>
            <p:spPr>
              <a:xfrm>
                <a:off x="1177443" y="3253089"/>
                <a:ext cx="339455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 tens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21 tens</a:t>
                </a:r>
              </a:p>
            </p:txBody>
          </p:sp>
        </mc:Choice>
        <mc:Fallback xmlns="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C5BBE618-2278-4A82-BA2D-8E9AA60EBE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443" y="3253089"/>
                <a:ext cx="3394557" cy="523220"/>
              </a:xfrm>
              <a:prstGeom prst="rect">
                <a:avLst/>
              </a:prstGeom>
              <a:blipFill>
                <a:blip r:embed="rId6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D5E89BAF-57A5-437A-824A-8DA3001B08A4}"/>
                  </a:ext>
                </a:extLst>
              </p:cNvPr>
              <p:cNvSpPr/>
              <p:nvPr/>
            </p:nvSpPr>
            <p:spPr>
              <a:xfrm>
                <a:off x="1262649" y="4537015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D5E89BAF-57A5-437A-824A-8DA3001B08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649" y="4537015"/>
                <a:ext cx="2590322" cy="523220"/>
              </a:xfrm>
              <a:prstGeom prst="rect">
                <a:avLst/>
              </a:prstGeom>
              <a:blipFill>
                <a:blip r:embed="rId7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2EFCC2E-7FF9-4BC0-B8AB-1B409C3F1AE3}"/>
                  </a:ext>
                </a:extLst>
              </p:cNvPr>
              <p:cNvSpPr/>
              <p:nvPr/>
            </p:nvSpPr>
            <p:spPr>
              <a:xfrm>
                <a:off x="402660" y="5060235"/>
                <a:ext cx="478614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 hundreds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21 hundreds</a:t>
                </a: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2EFCC2E-7FF9-4BC0-B8AB-1B409C3F1A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60" y="5060235"/>
                <a:ext cx="4786149" cy="523220"/>
              </a:xfrm>
              <a:prstGeom prst="rect">
                <a:avLst/>
              </a:prstGeom>
              <a:blipFill>
                <a:blip r:embed="rId8"/>
                <a:stretch>
                  <a:fillRect l="-892" t="-10465" r="-1019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7" name="Picture 76">
            <a:extLst>
              <a:ext uri="{FF2B5EF4-FFF2-40B4-BE49-F238E27FC236}">
                <a16:creationId xmlns:a16="http://schemas.microsoft.com/office/drawing/2014/main" id="{AD025C85-C6BC-4C51-8AE0-056111C7426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58056" y="2658599"/>
            <a:ext cx="536433" cy="523221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BFEF16C7-1663-44BB-9254-12FF87DA51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3474" y="2658600"/>
            <a:ext cx="536433" cy="52322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D89E0429-6DD9-4A38-A8DF-94492B73A73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48892" y="2658601"/>
            <a:ext cx="536433" cy="523221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909B23C9-AFD2-4EDE-84DD-3B9699A88D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94310" y="2658602"/>
            <a:ext cx="536433" cy="523221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727DDF88-ECF4-480F-965F-1A050F3260B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39728" y="2658603"/>
            <a:ext cx="536433" cy="523221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EDC101A0-2BD5-47BE-BB79-1E4430B5B9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85146" y="2658604"/>
            <a:ext cx="536433" cy="523221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09602D38-CB76-4E69-ABBC-82FFC9A3CE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30564" y="2658605"/>
            <a:ext cx="536433" cy="523221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D904C3A0-DC3C-4861-BAA8-08815CE13E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58056" y="3110562"/>
            <a:ext cx="536433" cy="523221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F96AB1B1-5B0C-4AA2-8484-64B3C04161C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3474" y="3110563"/>
            <a:ext cx="536433" cy="523221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13822F40-97AA-4D6B-B941-7B5C15ECCF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48892" y="3110564"/>
            <a:ext cx="536433" cy="523221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447511B4-5C1A-494D-A3CB-FE737F2D5A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94310" y="3110565"/>
            <a:ext cx="536433" cy="523221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76D10D92-90F5-420D-8669-F5244D1695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39728" y="3110566"/>
            <a:ext cx="536433" cy="523221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E02B85A2-647D-4582-BCC8-5934F4C6F38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85146" y="3110567"/>
            <a:ext cx="536433" cy="523221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4A71C845-300D-4D3E-85B1-5316D90DAE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30564" y="3110568"/>
            <a:ext cx="536433" cy="523221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6F86943B-241A-4DC6-AE04-464A3FC7B29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58056" y="3562525"/>
            <a:ext cx="536433" cy="523221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48A9A46E-BE6F-437B-8E54-FB9CF7B09EA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3474" y="3562526"/>
            <a:ext cx="536433" cy="523221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7B90EA0F-7822-4D1D-AB74-8FDAC9634FC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48892" y="3562527"/>
            <a:ext cx="536433" cy="523221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04FC25ED-E78B-4CE4-9D5C-8D03C9CE26F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94310" y="3562528"/>
            <a:ext cx="536433" cy="523221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F3AD86F1-C3DF-4296-894B-9D913F4BC3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39728" y="3562529"/>
            <a:ext cx="536433" cy="523221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0A1E3CDA-67CF-4BCF-A26B-85957CD976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85146" y="3562530"/>
            <a:ext cx="536433" cy="523221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83E119D4-4C33-4AE6-872A-ADAAAB5057B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30564" y="3562531"/>
            <a:ext cx="536433" cy="523221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026AF459-5979-43C7-B097-B8B645C02B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58056" y="4394482"/>
            <a:ext cx="536433" cy="523221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id="{0BA17D76-4000-444A-8764-016D108D36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03474" y="4394483"/>
            <a:ext cx="536433" cy="523221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F63DDA95-AEFC-432B-A5A1-C57B90F9341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48892" y="4394484"/>
            <a:ext cx="536433" cy="523221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2273695F-B09A-4FB5-BF51-97AF681AC89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94310" y="4394485"/>
            <a:ext cx="536433" cy="523221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id="{3752C41D-FEFC-49F7-97A6-2715D2B906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39728" y="4394486"/>
            <a:ext cx="536433" cy="523221"/>
          </a:xfrm>
          <a:prstGeom prst="rect">
            <a:avLst/>
          </a:prstGeom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247ED3D2-7D52-40CC-883A-F78216C0A26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5146" y="4394487"/>
            <a:ext cx="536433" cy="523221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5A0810FC-C978-42DC-8264-743D76BF29C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30564" y="4394488"/>
            <a:ext cx="536433" cy="523221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97BBD454-D7DD-4B4C-A3EB-77BB4B2F44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58056" y="4846445"/>
            <a:ext cx="536433" cy="523221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FE19C5CD-BFFB-4F7E-9F4F-2B2C434E088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03474" y="4846446"/>
            <a:ext cx="536433" cy="523221"/>
          </a:xfrm>
          <a:prstGeom prst="rect">
            <a:avLst/>
          </a:prstGeom>
        </p:spPr>
      </p:pic>
      <p:pic>
        <p:nvPicPr>
          <p:cNvPr id="139" name="Picture 138">
            <a:extLst>
              <a:ext uri="{FF2B5EF4-FFF2-40B4-BE49-F238E27FC236}">
                <a16:creationId xmlns:a16="http://schemas.microsoft.com/office/drawing/2014/main" id="{5A3BC456-33A4-4336-BE10-93EE7AFE83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48892" y="4846447"/>
            <a:ext cx="536433" cy="523221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B71D1888-07C4-46E3-AA1B-E498776359B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94310" y="4846448"/>
            <a:ext cx="536433" cy="523221"/>
          </a:xfrm>
          <a:prstGeom prst="rect">
            <a:avLst/>
          </a:prstGeom>
        </p:spPr>
      </p:pic>
      <p:pic>
        <p:nvPicPr>
          <p:cNvPr id="141" name="Picture 140">
            <a:extLst>
              <a:ext uri="{FF2B5EF4-FFF2-40B4-BE49-F238E27FC236}">
                <a16:creationId xmlns:a16="http://schemas.microsoft.com/office/drawing/2014/main" id="{CCD31936-322B-4165-A4C5-A27BFB969C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39728" y="4846449"/>
            <a:ext cx="536433" cy="523221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083DD9F4-963F-4898-9E59-A5A4C7E018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5146" y="4846450"/>
            <a:ext cx="536433" cy="523221"/>
          </a:xfrm>
          <a:prstGeom prst="rect">
            <a:avLst/>
          </a:prstGeom>
        </p:spPr>
      </p:pic>
      <p:pic>
        <p:nvPicPr>
          <p:cNvPr id="143" name="Picture 142">
            <a:extLst>
              <a:ext uri="{FF2B5EF4-FFF2-40B4-BE49-F238E27FC236}">
                <a16:creationId xmlns:a16="http://schemas.microsoft.com/office/drawing/2014/main" id="{5FFD9C92-2D0B-42AA-8B03-F2BEB3BC434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30564" y="4846451"/>
            <a:ext cx="536433" cy="523221"/>
          </a:xfrm>
          <a:prstGeom prst="rect">
            <a:avLst/>
          </a:prstGeom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34AEC7E3-E51A-496D-9561-3661DB37FC0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58056" y="5298408"/>
            <a:ext cx="536433" cy="523221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5F6D6F9A-DCD4-4A0A-9305-95E57F8A44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03474" y="5298409"/>
            <a:ext cx="536433" cy="523221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468BE4EA-FF48-4F70-B425-47E7507594A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48892" y="5298410"/>
            <a:ext cx="536433" cy="523221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13D789C7-5545-4D57-B7B9-0F3E657C22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94310" y="5298411"/>
            <a:ext cx="536433" cy="523221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0E971FB5-4332-4835-99C7-615A0328F2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39728" y="5298412"/>
            <a:ext cx="536433" cy="523221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436EEC67-A404-43C4-AFAB-220954B44F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5146" y="5298413"/>
            <a:ext cx="536433" cy="523221"/>
          </a:xfrm>
          <a:prstGeom prst="rect">
            <a:avLst/>
          </a:prstGeom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128AC13A-F9EA-4E6B-AA02-0598A319FDF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30564" y="5298414"/>
            <a:ext cx="536433" cy="523221"/>
          </a:xfrm>
          <a:prstGeom prst="rect">
            <a:avLst/>
          </a:prstGeom>
        </p:spPr>
      </p:pic>
      <p:sp>
        <p:nvSpPr>
          <p:cNvPr id="151" name="Rectangle 150">
            <a:extLst>
              <a:ext uri="{FF2B5EF4-FFF2-40B4-BE49-F238E27FC236}">
                <a16:creationId xmlns:a16="http://schemas.microsoft.com/office/drawing/2014/main" id="{F0352A8C-4498-43EF-B2C7-01B67FBEAB93}"/>
              </a:ext>
            </a:extLst>
          </p:cNvPr>
          <p:cNvSpPr/>
          <p:nvPr/>
        </p:nvSpPr>
        <p:spPr>
          <a:xfrm>
            <a:off x="3107505" y="2729869"/>
            <a:ext cx="10154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210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68370ED-3925-4128-8EBF-84DEE7588700}"/>
              </a:ext>
            </a:extLst>
          </p:cNvPr>
          <p:cNvSpPr/>
          <p:nvPr/>
        </p:nvSpPr>
        <p:spPr>
          <a:xfrm>
            <a:off x="3275884" y="4537015"/>
            <a:ext cx="10154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2,100</a:t>
            </a:r>
          </a:p>
        </p:txBody>
      </p:sp>
      <p:pic>
        <p:nvPicPr>
          <p:cNvPr id="153" name="Picture 152">
            <a:extLst>
              <a:ext uri="{FF2B5EF4-FFF2-40B4-BE49-F238E27FC236}">
                <a16:creationId xmlns:a16="http://schemas.microsoft.com/office/drawing/2014/main" id="{B74E2458-0543-416A-A494-80A8D95094B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95600" y="2625125"/>
            <a:ext cx="747045" cy="747045"/>
          </a:xfrm>
          <a:prstGeom prst="rect">
            <a:avLst/>
          </a:prstGeom>
        </p:spPr>
      </p:pic>
      <p:sp>
        <p:nvSpPr>
          <p:cNvPr id="154" name="TextBox 153">
            <a:extLst>
              <a:ext uri="{FF2B5EF4-FFF2-40B4-BE49-F238E27FC236}">
                <a16:creationId xmlns:a16="http://schemas.microsoft.com/office/drawing/2014/main" id="{03DAF445-5B6D-493A-930A-2F1A09174E21}"/>
              </a:ext>
            </a:extLst>
          </p:cNvPr>
          <p:cNvSpPr txBox="1"/>
          <p:nvPr/>
        </p:nvSpPr>
        <p:spPr>
          <a:xfrm>
            <a:off x="5698444" y="27678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</p:spTree>
    <p:extLst>
      <p:ext uri="{BB962C8B-B14F-4D97-AF65-F5344CB8AC3E}">
        <p14:creationId xmlns:p14="http://schemas.microsoft.com/office/powerpoint/2010/main" val="1873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5" grpId="0"/>
      <p:bldP spid="76" grpId="0"/>
      <p:bldP spid="151" grpId="0"/>
      <p:bldP spid="152" grpId="0"/>
      <p:bldP spid="154" grpId="0"/>
      <p:bldP spid="154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0.6|23.6|9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ECFC5BEA69D04D8FB2EE6CC52C49AB" ma:contentTypeVersion="7" ma:contentTypeDescription="Create a new document." ma:contentTypeScope="" ma:versionID="780a8276a5906ca7f4b346869f35b8ec">
  <xsd:schema xmlns:xsd="http://www.w3.org/2001/XMLSchema" xmlns:xs="http://www.w3.org/2001/XMLSchema" xmlns:p="http://schemas.microsoft.com/office/2006/metadata/properties" xmlns:ns2="217e0dba-0e67-464c-aec7-7093404d16ba" xmlns:ns3="84eca63a-cae0-4de6-af4c-ef9de8e704a6" targetNamespace="http://schemas.microsoft.com/office/2006/metadata/properties" ma:root="true" ma:fieldsID="7b7f19d570314853b6b2655a237d1978" ns2:_="" ns3:_="">
    <xsd:import namespace="217e0dba-0e67-464c-aec7-7093404d16ba"/>
    <xsd:import namespace="84eca63a-cae0-4de6-af4c-ef9de8e70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e0dba-0e67-464c-aec7-7093404d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ca63a-cae0-4de6-af4c-ef9de8e70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522d4c35-b548-4432-90ae-af4376e1c4b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548CB67-D8A6-470C-AF84-6E6FDE85FF40}"/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22018</TotalTime>
  <Words>571</Words>
  <Application>Microsoft Office PowerPoint</Application>
  <PresentationFormat>On-screen Show (4:3)</PresentationFormat>
  <Paragraphs>180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– 5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283</cp:revision>
  <dcterms:created xsi:type="dcterms:W3CDTF">2019-07-05T11:02:13Z</dcterms:created>
  <dcterms:modified xsi:type="dcterms:W3CDTF">2020-11-17T09:48:29Z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0x01010010ECFC5BEA69D04D8FB2EE6CC52C49AB</vt:lpwstr>
  </property>
</Properties>
</file>