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  <p:sldMasterId id="2147483685" r:id="rId11"/>
  </p:sldMasterIdLst>
  <p:notesMasterIdLst>
    <p:notesMasterId r:id="rId29"/>
  </p:notesMasterIdLst>
  <p:sldIdLst>
    <p:sldId id="296" r:id="rId12"/>
    <p:sldId id="297" r:id="rId13"/>
    <p:sldId id="306" r:id="rId14"/>
    <p:sldId id="319" r:id="rId15"/>
    <p:sldId id="299" r:id="rId16"/>
    <p:sldId id="324" r:id="rId17"/>
    <p:sldId id="301" r:id="rId18"/>
    <p:sldId id="320" r:id="rId19"/>
    <p:sldId id="321" r:id="rId20"/>
    <p:sldId id="323" r:id="rId21"/>
    <p:sldId id="325" r:id="rId22"/>
    <p:sldId id="326" r:id="rId23"/>
    <p:sldId id="314" r:id="rId24"/>
    <p:sldId id="312" r:id="rId25"/>
    <p:sldId id="327" r:id="rId26"/>
    <p:sldId id="328" r:id="rId27"/>
    <p:sldId id="31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4EB413E-E0D0-4589-B581-4194CF7E17AF}">
          <p14:sldIdLst>
            <p14:sldId id="296"/>
            <p14:sldId id="297"/>
            <p14:sldId id="306"/>
            <p14:sldId id="319"/>
            <p14:sldId id="299"/>
            <p14:sldId id="324"/>
            <p14:sldId id="301"/>
            <p14:sldId id="320"/>
            <p14:sldId id="321"/>
            <p14:sldId id="323"/>
            <p14:sldId id="325"/>
            <p14:sldId id="326"/>
          </p14:sldIdLst>
        </p14:section>
        <p14:section name="Untitled Section" id="{F8F10060-3EBB-4E0F-8FAE-76B3A106FD26}">
          <p14:sldIdLst>
            <p14:sldId id="314"/>
            <p14:sldId id="312"/>
            <p14:sldId id="327"/>
            <p14:sldId id="328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>
        <p:scale>
          <a:sx n="86" d="100"/>
          <a:sy n="86" d="100"/>
        </p:scale>
        <p:origin x="1116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862E660E-F980-4369-B211-65CB16F94B6F}"/>
    <pc:docChg chg="undo custSel addSld delSld modSld sldOrd modSection">
      <pc:chgData name="James Clegg" userId="c6df1435-7a36-4b38-be4d-16e68e91152f" providerId="ADAL" clId="{862E660E-F980-4369-B211-65CB16F94B6F}" dt="2020-11-12T13:09:39.371" v="1329" actId="207"/>
      <pc:docMkLst>
        <pc:docMk/>
      </pc:docMkLst>
      <pc:sldChg chg="addSp delSp modSp modTransition">
        <pc:chgData name="James Clegg" userId="c6df1435-7a36-4b38-be4d-16e68e91152f" providerId="ADAL" clId="{862E660E-F980-4369-B211-65CB16F94B6F}" dt="2020-11-12T11:34:46.550" v="80"/>
        <pc:sldMkLst>
          <pc:docMk/>
          <pc:sldMk cId="3463639803" sldId="296"/>
        </pc:sldMkLst>
        <pc:spChg chg="add del mod">
          <ac:chgData name="James Clegg" userId="c6df1435-7a36-4b38-be4d-16e68e91152f" providerId="ADAL" clId="{862E660E-F980-4369-B211-65CB16F94B6F}" dt="2020-11-12T11:33:50.597" v="35"/>
          <ac:spMkLst>
            <pc:docMk/>
            <pc:sldMk cId="3463639803" sldId="296"/>
            <ac:spMk id="2" creationId="{DEA00142-05D5-4F24-972B-193915D3ADF5}"/>
          </ac:spMkLst>
        </pc:spChg>
        <pc:spChg chg="add del mod">
          <ac:chgData name="James Clegg" userId="c6df1435-7a36-4b38-be4d-16e68e91152f" providerId="ADAL" clId="{862E660E-F980-4369-B211-65CB16F94B6F}" dt="2020-11-12T11:33:52.438" v="36" actId="478"/>
          <ac:spMkLst>
            <pc:docMk/>
            <pc:sldMk cId="3463639803" sldId="296"/>
            <ac:spMk id="3" creationId="{8A622512-B07C-4F17-AD7E-C9F02DC253EC}"/>
          </ac:spMkLst>
        </pc:spChg>
        <pc:picChg chg="add mod">
          <ac:chgData name="James Clegg" userId="c6df1435-7a36-4b38-be4d-16e68e91152f" providerId="ADAL" clId="{862E660E-F980-4369-B211-65CB16F94B6F}" dt="2020-11-12T11:34:00.109" v="66" actId="1037"/>
          <ac:picMkLst>
            <pc:docMk/>
            <pc:sldMk cId="3463639803" sldId="296"/>
            <ac:picMk id="4" creationId="{062F18F8-2DE9-404C-A3C9-6D7636160159}"/>
          </ac:picMkLst>
        </pc:picChg>
        <pc:picChg chg="del">
          <ac:chgData name="James Clegg" userId="c6df1435-7a36-4b38-be4d-16e68e91152f" providerId="ADAL" clId="{862E660E-F980-4369-B211-65CB16F94B6F}" dt="2020-11-12T11:33:26.170" v="0" actId="478"/>
          <ac:picMkLst>
            <pc:docMk/>
            <pc:sldMk cId="3463639803" sldId="296"/>
            <ac:picMk id="8" creationId="{00000000-0000-0000-0000-000000000000}"/>
          </ac:picMkLst>
        </pc:picChg>
      </pc:sldChg>
      <pc:sldChg chg="modTransition">
        <pc:chgData name="James Clegg" userId="c6df1435-7a36-4b38-be4d-16e68e91152f" providerId="ADAL" clId="{862E660E-F980-4369-B211-65CB16F94B6F}" dt="2020-11-12T11:34:46.550" v="80"/>
        <pc:sldMkLst>
          <pc:docMk/>
          <pc:sldMk cId="861935487" sldId="297"/>
        </pc:sldMkLst>
      </pc:sldChg>
      <pc:sldChg chg="modTransition">
        <pc:chgData name="James Clegg" userId="c6df1435-7a36-4b38-be4d-16e68e91152f" providerId="ADAL" clId="{862E660E-F980-4369-B211-65CB16F94B6F}" dt="2020-11-12T11:34:46.550" v="80"/>
        <pc:sldMkLst>
          <pc:docMk/>
          <pc:sldMk cId="895466786" sldId="299"/>
        </pc:sldMkLst>
      </pc:sldChg>
      <pc:sldChg chg="delSp del modTransition delAnim">
        <pc:chgData name="James Clegg" userId="c6df1435-7a36-4b38-be4d-16e68e91152f" providerId="ADAL" clId="{862E660E-F980-4369-B211-65CB16F94B6F}" dt="2020-11-12T12:19:09.561" v="525" actId="2696"/>
        <pc:sldMkLst>
          <pc:docMk/>
          <pc:sldMk cId="3939627984" sldId="300"/>
        </pc:sldMkLst>
        <pc:picChg chg="del">
          <ac:chgData name="James Clegg" userId="c6df1435-7a36-4b38-be4d-16e68e91152f" providerId="ADAL" clId="{862E660E-F980-4369-B211-65CB16F94B6F}" dt="2020-11-12T11:34:11.437" v="69" actId="478"/>
          <ac:picMkLst>
            <pc:docMk/>
            <pc:sldMk cId="3939627984" sldId="300"/>
            <ac:picMk id="78" creationId="{00000000-0000-0000-0000-000000000000}"/>
          </ac:picMkLst>
        </pc:picChg>
      </pc:sldChg>
      <pc:sldChg chg="delSp modSp ord modTransition delAnim">
        <pc:chgData name="James Clegg" userId="c6df1435-7a36-4b38-be4d-16e68e91152f" providerId="ADAL" clId="{862E660E-F980-4369-B211-65CB16F94B6F}" dt="2020-11-12T12:16:11.657" v="463" actId="20577"/>
        <pc:sldMkLst>
          <pc:docMk/>
          <pc:sldMk cId="3782242679" sldId="301"/>
        </pc:sldMkLst>
        <pc:spChg chg="mod">
          <ac:chgData name="James Clegg" userId="c6df1435-7a36-4b38-be4d-16e68e91152f" providerId="ADAL" clId="{862E660E-F980-4369-B211-65CB16F94B6F}" dt="2020-11-12T12:16:11.657" v="463" actId="20577"/>
          <ac:spMkLst>
            <pc:docMk/>
            <pc:sldMk cId="3782242679" sldId="301"/>
            <ac:spMk id="3" creationId="{00000000-0000-0000-0000-000000000000}"/>
          </ac:spMkLst>
        </pc:spChg>
        <pc:picChg chg="del">
          <ac:chgData name="James Clegg" userId="c6df1435-7a36-4b38-be4d-16e68e91152f" providerId="ADAL" clId="{862E660E-F980-4369-B211-65CB16F94B6F}" dt="2020-11-12T11:34:20.007" v="72" actId="478"/>
          <ac:picMkLst>
            <pc:docMk/>
            <pc:sldMk cId="3782242679" sldId="301"/>
            <ac:picMk id="4" creationId="{00000000-0000-0000-0000-000000000000}"/>
          </ac:picMkLst>
        </pc:picChg>
      </pc:sldChg>
      <pc:sldChg chg="addSp delSp modSp modTransition delAnim">
        <pc:chgData name="James Clegg" userId="c6df1435-7a36-4b38-be4d-16e68e91152f" providerId="ADAL" clId="{862E660E-F980-4369-B211-65CB16F94B6F}" dt="2020-11-12T11:48:46.615" v="160" actId="1076"/>
        <pc:sldMkLst>
          <pc:docMk/>
          <pc:sldMk cId="391481617" sldId="306"/>
        </pc:sldMkLst>
        <pc:spChg chg="mod">
          <ac:chgData name="James Clegg" userId="c6df1435-7a36-4b38-be4d-16e68e91152f" providerId="ADAL" clId="{862E660E-F980-4369-B211-65CB16F94B6F}" dt="2020-11-12T11:48:39.500" v="159" actId="6549"/>
          <ac:spMkLst>
            <pc:docMk/>
            <pc:sldMk cId="391481617" sldId="306"/>
            <ac:spMk id="2" creationId="{00000000-0000-0000-0000-000000000000}"/>
          </ac:spMkLst>
        </pc:spChg>
        <pc:spChg chg="add mod">
          <ac:chgData name="James Clegg" userId="c6df1435-7a36-4b38-be4d-16e68e91152f" providerId="ADAL" clId="{862E660E-F980-4369-B211-65CB16F94B6F}" dt="2020-11-12T11:47:14.991" v="127" actId="1038"/>
          <ac:spMkLst>
            <pc:docMk/>
            <pc:sldMk cId="391481617" sldId="306"/>
            <ac:spMk id="6" creationId="{D3230EC9-4FD2-47B1-9453-4F09DBCC4A42}"/>
          </ac:spMkLst>
        </pc:spChg>
        <pc:spChg chg="add mod">
          <ac:chgData name="James Clegg" userId="c6df1435-7a36-4b38-be4d-16e68e91152f" providerId="ADAL" clId="{862E660E-F980-4369-B211-65CB16F94B6F}" dt="2020-11-12T11:48:12.467" v="156" actId="1076"/>
          <ac:spMkLst>
            <pc:docMk/>
            <pc:sldMk cId="391481617" sldId="306"/>
            <ac:spMk id="25" creationId="{3F69D47B-5D09-471C-94FD-54F12D208601}"/>
          </ac:spMkLst>
        </pc:spChg>
        <pc:spChg chg="add mod">
          <ac:chgData name="James Clegg" userId="c6df1435-7a36-4b38-be4d-16e68e91152f" providerId="ADAL" clId="{862E660E-F980-4369-B211-65CB16F94B6F}" dt="2020-11-12T11:48:18.993" v="158" actId="1076"/>
          <ac:spMkLst>
            <pc:docMk/>
            <pc:sldMk cId="391481617" sldId="306"/>
            <ac:spMk id="26" creationId="{1EA6F998-FCA1-4FB7-8E0D-21B86EBA4B8C}"/>
          </ac:spMkLst>
        </pc:spChg>
        <pc:graphicFrameChg chg="mod modGraphic">
          <ac:chgData name="James Clegg" userId="c6df1435-7a36-4b38-be4d-16e68e91152f" providerId="ADAL" clId="{862E660E-F980-4369-B211-65CB16F94B6F}" dt="2020-11-12T11:48:46.615" v="160" actId="1076"/>
          <ac:graphicFrameMkLst>
            <pc:docMk/>
            <pc:sldMk cId="391481617" sldId="306"/>
            <ac:graphicFrameMk id="15" creationId="{00000000-0000-0000-0000-000000000000}"/>
          </ac:graphicFrameMkLst>
        </pc:graphicFrameChg>
        <pc:picChg chg="del">
          <ac:chgData name="James Clegg" userId="c6df1435-7a36-4b38-be4d-16e68e91152f" providerId="ADAL" clId="{862E660E-F980-4369-B211-65CB16F94B6F}" dt="2020-11-12T11:34:06.603" v="67" actId="478"/>
          <ac:picMkLst>
            <pc:docMk/>
            <pc:sldMk cId="391481617" sldId="306"/>
            <ac:picMk id="3" creationId="{00000000-0000-0000-0000-000000000000}"/>
          </ac:picMkLst>
        </pc:picChg>
        <pc:picChg chg="add mod">
          <ac:chgData name="James Clegg" userId="c6df1435-7a36-4b38-be4d-16e68e91152f" providerId="ADAL" clId="{862E660E-F980-4369-B211-65CB16F94B6F}" dt="2020-11-12T11:46:01.321" v="89" actId="1076"/>
          <ac:picMkLst>
            <pc:docMk/>
            <pc:sldMk cId="391481617" sldId="306"/>
            <ac:picMk id="5" creationId="{193AAF69-0C29-4FB7-9A0C-361884E1A951}"/>
          </ac:picMkLst>
        </pc:picChg>
        <pc:picChg chg="del">
          <ac:chgData name="James Clegg" userId="c6df1435-7a36-4b38-be4d-16e68e91152f" providerId="ADAL" clId="{862E660E-F980-4369-B211-65CB16F94B6F}" dt="2020-11-12T11:45:54.424" v="88" actId="478"/>
          <ac:picMkLst>
            <pc:docMk/>
            <pc:sldMk cId="391481617" sldId="306"/>
            <ac:picMk id="9" creationId="{00000000-0000-0000-0000-000000000000}"/>
          </ac:picMkLst>
        </pc:picChg>
        <pc:picChg chg="del">
          <ac:chgData name="James Clegg" userId="c6df1435-7a36-4b38-be4d-16e68e91152f" providerId="ADAL" clId="{862E660E-F980-4369-B211-65CB16F94B6F}" dt="2020-11-12T11:46:35.448" v="103" actId="478"/>
          <ac:picMkLst>
            <pc:docMk/>
            <pc:sldMk cId="391481617" sldId="306"/>
            <ac:picMk id="10" creationId="{00000000-0000-0000-0000-000000000000}"/>
          </ac:picMkLst>
        </pc:picChg>
        <pc:picChg chg="add mod">
          <ac:chgData name="James Clegg" userId="c6df1435-7a36-4b38-be4d-16e68e91152f" providerId="ADAL" clId="{862E660E-F980-4369-B211-65CB16F94B6F}" dt="2020-11-12T11:46:04.101" v="91" actId="1076"/>
          <ac:picMkLst>
            <pc:docMk/>
            <pc:sldMk cId="391481617" sldId="306"/>
            <ac:picMk id="16" creationId="{E70EE78E-3E01-4CDE-BB53-7CF9D5DE7FFF}"/>
          </ac:picMkLst>
        </pc:picChg>
        <pc:picChg chg="del">
          <ac:chgData name="James Clegg" userId="c6df1435-7a36-4b38-be4d-16e68e91152f" providerId="ADAL" clId="{862E660E-F980-4369-B211-65CB16F94B6F}" dt="2020-11-12T11:45:54.424" v="88" actId="478"/>
          <ac:picMkLst>
            <pc:docMk/>
            <pc:sldMk cId="391481617" sldId="306"/>
            <ac:picMk id="17" creationId="{00000000-0000-0000-0000-000000000000}"/>
          </ac:picMkLst>
        </pc:picChg>
        <pc:picChg chg="del">
          <ac:chgData name="James Clegg" userId="c6df1435-7a36-4b38-be4d-16e68e91152f" providerId="ADAL" clId="{862E660E-F980-4369-B211-65CB16F94B6F}" dt="2020-11-12T11:45:54.424" v="88" actId="478"/>
          <ac:picMkLst>
            <pc:docMk/>
            <pc:sldMk cId="391481617" sldId="306"/>
            <ac:picMk id="18" creationId="{00000000-0000-0000-0000-000000000000}"/>
          </ac:picMkLst>
        </pc:picChg>
        <pc:picChg chg="del">
          <ac:chgData name="James Clegg" userId="c6df1435-7a36-4b38-be4d-16e68e91152f" providerId="ADAL" clId="{862E660E-F980-4369-B211-65CB16F94B6F}" dt="2020-11-12T11:45:54.424" v="88" actId="478"/>
          <ac:picMkLst>
            <pc:docMk/>
            <pc:sldMk cId="391481617" sldId="306"/>
            <ac:picMk id="19" creationId="{00000000-0000-0000-0000-000000000000}"/>
          </ac:picMkLst>
        </pc:picChg>
        <pc:picChg chg="del">
          <ac:chgData name="James Clegg" userId="c6df1435-7a36-4b38-be4d-16e68e91152f" providerId="ADAL" clId="{862E660E-F980-4369-B211-65CB16F94B6F}" dt="2020-11-12T11:45:54.424" v="88" actId="478"/>
          <ac:picMkLst>
            <pc:docMk/>
            <pc:sldMk cId="391481617" sldId="306"/>
            <ac:picMk id="20" creationId="{00000000-0000-0000-0000-000000000000}"/>
          </ac:picMkLst>
        </pc:picChg>
        <pc:picChg chg="del">
          <ac:chgData name="James Clegg" userId="c6df1435-7a36-4b38-be4d-16e68e91152f" providerId="ADAL" clId="{862E660E-F980-4369-B211-65CB16F94B6F}" dt="2020-11-12T11:45:54.424" v="88" actId="478"/>
          <ac:picMkLst>
            <pc:docMk/>
            <pc:sldMk cId="391481617" sldId="306"/>
            <ac:picMk id="21" creationId="{00000000-0000-0000-0000-000000000000}"/>
          </ac:picMkLst>
        </pc:picChg>
        <pc:picChg chg="del">
          <ac:chgData name="James Clegg" userId="c6df1435-7a36-4b38-be4d-16e68e91152f" providerId="ADAL" clId="{862E660E-F980-4369-B211-65CB16F94B6F}" dt="2020-11-12T11:46:35.448" v="103" actId="478"/>
          <ac:picMkLst>
            <pc:docMk/>
            <pc:sldMk cId="391481617" sldId="306"/>
            <ac:picMk id="22" creationId="{00000000-0000-0000-0000-000000000000}"/>
          </ac:picMkLst>
        </pc:picChg>
        <pc:picChg chg="del">
          <ac:chgData name="James Clegg" userId="c6df1435-7a36-4b38-be4d-16e68e91152f" providerId="ADAL" clId="{862E660E-F980-4369-B211-65CB16F94B6F}" dt="2020-11-12T11:46:35.448" v="103" actId="478"/>
          <ac:picMkLst>
            <pc:docMk/>
            <pc:sldMk cId="391481617" sldId="306"/>
            <ac:picMk id="23" creationId="{00000000-0000-0000-0000-000000000000}"/>
          </ac:picMkLst>
        </pc:picChg>
        <pc:picChg chg="add mod">
          <ac:chgData name="James Clegg" userId="c6df1435-7a36-4b38-be4d-16e68e91152f" providerId="ADAL" clId="{862E660E-F980-4369-B211-65CB16F94B6F}" dt="2020-11-12T11:46:07.225" v="93" actId="1076"/>
          <ac:picMkLst>
            <pc:docMk/>
            <pc:sldMk cId="391481617" sldId="306"/>
            <ac:picMk id="24" creationId="{6FF64A04-2C0A-401D-9ECC-32E9A812434D}"/>
          </ac:picMkLst>
        </pc:picChg>
      </pc:sldChg>
      <pc:sldChg chg="delSp del modTransition delAnim">
        <pc:chgData name="James Clegg" userId="c6df1435-7a36-4b38-be4d-16e68e91152f" providerId="ADAL" clId="{862E660E-F980-4369-B211-65CB16F94B6F}" dt="2020-11-12T11:51:39.393" v="278" actId="2696"/>
        <pc:sldMkLst>
          <pc:docMk/>
          <pc:sldMk cId="260245211" sldId="307"/>
        </pc:sldMkLst>
        <pc:picChg chg="del">
          <ac:chgData name="James Clegg" userId="c6df1435-7a36-4b38-be4d-16e68e91152f" providerId="ADAL" clId="{862E660E-F980-4369-B211-65CB16F94B6F}" dt="2020-11-12T11:34:08.811" v="68" actId="478"/>
          <ac:picMkLst>
            <pc:docMk/>
            <pc:sldMk cId="260245211" sldId="307"/>
            <ac:picMk id="7" creationId="{00000000-0000-0000-0000-000000000000}"/>
          </ac:picMkLst>
        </pc:picChg>
      </pc:sldChg>
      <pc:sldChg chg="delSp del modTransition delAnim">
        <pc:chgData name="James Clegg" userId="c6df1435-7a36-4b38-be4d-16e68e91152f" providerId="ADAL" clId="{862E660E-F980-4369-B211-65CB16F94B6F}" dt="2020-11-12T12:19:09.694" v="527" actId="2696"/>
        <pc:sldMkLst>
          <pc:docMk/>
          <pc:sldMk cId="4201187286" sldId="309"/>
        </pc:sldMkLst>
        <pc:picChg chg="del">
          <ac:chgData name="James Clegg" userId="c6df1435-7a36-4b38-be4d-16e68e91152f" providerId="ADAL" clId="{862E660E-F980-4369-B211-65CB16F94B6F}" dt="2020-11-12T11:34:17.432" v="71" actId="478"/>
          <ac:picMkLst>
            <pc:docMk/>
            <pc:sldMk cId="4201187286" sldId="309"/>
            <ac:picMk id="2" creationId="{00000000-0000-0000-0000-000000000000}"/>
          </ac:picMkLst>
        </pc:picChg>
      </pc:sldChg>
      <pc:sldChg chg="delSp del modTransition delAnim">
        <pc:chgData name="James Clegg" userId="c6df1435-7a36-4b38-be4d-16e68e91152f" providerId="ADAL" clId="{862E660E-F980-4369-B211-65CB16F94B6F}" dt="2020-11-12T12:19:09.714" v="528" actId="2696"/>
        <pc:sldMkLst>
          <pc:docMk/>
          <pc:sldMk cId="4202147907" sldId="310"/>
        </pc:sldMkLst>
        <pc:picChg chg="del">
          <ac:chgData name="James Clegg" userId="c6df1435-7a36-4b38-be4d-16e68e91152f" providerId="ADAL" clId="{862E660E-F980-4369-B211-65CB16F94B6F}" dt="2020-11-12T11:34:22.482" v="73" actId="478"/>
          <ac:picMkLst>
            <pc:docMk/>
            <pc:sldMk cId="4202147907" sldId="310"/>
            <ac:picMk id="4" creationId="{00000000-0000-0000-0000-000000000000}"/>
          </ac:picMkLst>
        </pc:picChg>
      </pc:sldChg>
      <pc:sldChg chg="addSp delSp modSp modTransition delAnim modAnim">
        <pc:chgData name="James Clegg" userId="c6df1435-7a36-4b38-be4d-16e68e91152f" providerId="ADAL" clId="{862E660E-F980-4369-B211-65CB16F94B6F}" dt="2020-11-12T12:47:45.400" v="928" actId="20577"/>
        <pc:sldMkLst>
          <pc:docMk/>
          <pc:sldMk cId="1508375270" sldId="312"/>
        </pc:sldMkLst>
        <pc:spChg chg="mod">
          <ac:chgData name="James Clegg" userId="c6df1435-7a36-4b38-be4d-16e68e91152f" providerId="ADAL" clId="{862E660E-F980-4369-B211-65CB16F94B6F}" dt="2020-11-12T12:35:20.968" v="746" actId="20577"/>
          <ac:spMkLst>
            <pc:docMk/>
            <pc:sldMk cId="1508375270" sldId="312"/>
            <ac:spMk id="2" creationId="{00000000-0000-0000-0000-000000000000}"/>
          </ac:spMkLst>
        </pc:spChg>
        <pc:spChg chg="add mod">
          <ac:chgData name="James Clegg" userId="c6df1435-7a36-4b38-be4d-16e68e91152f" providerId="ADAL" clId="{862E660E-F980-4369-B211-65CB16F94B6F}" dt="2020-11-12T12:36:26.042" v="767" actId="208"/>
          <ac:spMkLst>
            <pc:docMk/>
            <pc:sldMk cId="1508375270" sldId="312"/>
            <ac:spMk id="5" creationId="{02C00076-B657-4CF2-8147-E75D320E9DFD}"/>
          </ac:spMkLst>
        </pc:spChg>
        <pc:spChg chg="mod">
          <ac:chgData name="James Clegg" userId="c6df1435-7a36-4b38-be4d-16e68e91152f" providerId="ADAL" clId="{862E660E-F980-4369-B211-65CB16F94B6F}" dt="2020-11-12T12:37:35.342" v="778" actId="208"/>
          <ac:spMkLst>
            <pc:docMk/>
            <pc:sldMk cId="1508375270" sldId="312"/>
            <ac:spMk id="23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34:24.217" v="736" actId="20577"/>
          <ac:spMkLst>
            <pc:docMk/>
            <pc:sldMk cId="1508375270" sldId="312"/>
            <ac:spMk id="89" creationId="{698427C9-0617-9F43-BCE5-501B0A536CF5}"/>
          </ac:spMkLst>
        </pc:spChg>
        <pc:spChg chg="add del">
          <ac:chgData name="James Clegg" userId="c6df1435-7a36-4b38-be4d-16e68e91152f" providerId="ADAL" clId="{862E660E-F980-4369-B211-65CB16F94B6F}" dt="2020-11-12T12:36:18.452" v="766" actId="478"/>
          <ac:spMkLst>
            <pc:docMk/>
            <pc:sldMk cId="1508375270" sldId="312"/>
            <ac:spMk id="92" creationId="{87AE1DB6-37EF-46D7-BA17-A3A201730E99}"/>
          </ac:spMkLst>
        </pc:spChg>
        <pc:spChg chg="add mod">
          <ac:chgData name="James Clegg" userId="c6df1435-7a36-4b38-be4d-16e68e91152f" providerId="ADAL" clId="{862E660E-F980-4369-B211-65CB16F94B6F}" dt="2020-11-12T12:36:31.322" v="769" actId="1076"/>
          <ac:spMkLst>
            <pc:docMk/>
            <pc:sldMk cId="1508375270" sldId="312"/>
            <ac:spMk id="93" creationId="{530FE741-821C-401F-97FB-BD4BFEC6895A}"/>
          </ac:spMkLst>
        </pc:spChg>
        <pc:spChg chg="mod">
          <ac:chgData name="James Clegg" userId="c6df1435-7a36-4b38-be4d-16e68e91152f" providerId="ADAL" clId="{862E660E-F980-4369-B211-65CB16F94B6F}" dt="2020-11-12T12:43:10.633" v="879" actId="12788"/>
          <ac:spMkLst>
            <pc:docMk/>
            <pc:sldMk cId="1508375270" sldId="312"/>
            <ac:spMk id="94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47:42.115" v="927" actId="20577"/>
          <ac:spMkLst>
            <pc:docMk/>
            <pc:sldMk cId="1508375270" sldId="312"/>
            <ac:spMk id="95" creationId="{00000000-0000-0000-0000-000000000000}"/>
          </ac:spMkLst>
        </pc:spChg>
        <pc:spChg chg="add mod">
          <ac:chgData name="James Clegg" userId="c6df1435-7a36-4b38-be4d-16e68e91152f" providerId="ADAL" clId="{862E660E-F980-4369-B211-65CB16F94B6F}" dt="2020-11-12T12:36:32.134" v="770"/>
          <ac:spMkLst>
            <pc:docMk/>
            <pc:sldMk cId="1508375270" sldId="312"/>
            <ac:spMk id="96" creationId="{E45772CE-5A6E-47C8-8D46-C9860E4FC73C}"/>
          </ac:spMkLst>
        </pc:spChg>
        <pc:spChg chg="add mod">
          <ac:chgData name="James Clegg" userId="c6df1435-7a36-4b38-be4d-16e68e91152f" providerId="ADAL" clId="{862E660E-F980-4369-B211-65CB16F94B6F}" dt="2020-11-12T12:36:32.667" v="771"/>
          <ac:spMkLst>
            <pc:docMk/>
            <pc:sldMk cId="1508375270" sldId="312"/>
            <ac:spMk id="97" creationId="{F0D10C98-1A17-4443-8022-F30EC8A658A4}"/>
          </ac:spMkLst>
        </pc:spChg>
        <pc:spChg chg="add mod">
          <ac:chgData name="James Clegg" userId="c6df1435-7a36-4b38-be4d-16e68e91152f" providerId="ADAL" clId="{862E660E-F980-4369-B211-65CB16F94B6F}" dt="2020-11-12T12:36:33.193" v="772"/>
          <ac:spMkLst>
            <pc:docMk/>
            <pc:sldMk cId="1508375270" sldId="312"/>
            <ac:spMk id="98" creationId="{D4EA8FAA-A600-49F1-806F-574481031C46}"/>
          </ac:spMkLst>
        </pc:spChg>
        <pc:spChg chg="add mod">
          <ac:chgData name="James Clegg" userId="c6df1435-7a36-4b38-be4d-16e68e91152f" providerId="ADAL" clId="{862E660E-F980-4369-B211-65CB16F94B6F}" dt="2020-11-12T12:36:33.790" v="773"/>
          <ac:spMkLst>
            <pc:docMk/>
            <pc:sldMk cId="1508375270" sldId="312"/>
            <ac:spMk id="99" creationId="{4315A80B-344E-4BCF-BE1F-A322797749E0}"/>
          </ac:spMkLst>
        </pc:spChg>
        <pc:spChg chg="add del mod">
          <ac:chgData name="James Clegg" userId="c6df1435-7a36-4b38-be4d-16e68e91152f" providerId="ADAL" clId="{862E660E-F980-4369-B211-65CB16F94B6F}" dt="2020-11-12T12:39:49.854" v="838" actId="478"/>
          <ac:spMkLst>
            <pc:docMk/>
            <pc:sldMk cId="1508375270" sldId="312"/>
            <ac:spMk id="100" creationId="{DB515751-3D75-4D8F-8900-5D7F0FDDADF4}"/>
          </ac:spMkLst>
        </pc:spChg>
        <pc:spChg chg="add del mod">
          <ac:chgData name="James Clegg" userId="c6df1435-7a36-4b38-be4d-16e68e91152f" providerId="ADAL" clId="{862E660E-F980-4369-B211-65CB16F94B6F}" dt="2020-11-12T12:39:49.854" v="838" actId="478"/>
          <ac:spMkLst>
            <pc:docMk/>
            <pc:sldMk cId="1508375270" sldId="312"/>
            <ac:spMk id="101" creationId="{D82895E0-1B2D-47E4-8EBE-50B29D8A7B98}"/>
          </ac:spMkLst>
        </pc:spChg>
        <pc:spChg chg="add del mod">
          <ac:chgData name="James Clegg" userId="c6df1435-7a36-4b38-be4d-16e68e91152f" providerId="ADAL" clId="{862E660E-F980-4369-B211-65CB16F94B6F}" dt="2020-11-12T12:39:49.854" v="838" actId="478"/>
          <ac:spMkLst>
            <pc:docMk/>
            <pc:sldMk cId="1508375270" sldId="312"/>
            <ac:spMk id="102" creationId="{2A930439-CE96-4E07-A754-5D2BB80F5233}"/>
          </ac:spMkLst>
        </pc:spChg>
        <pc:spChg chg="add del mod">
          <ac:chgData name="James Clegg" userId="c6df1435-7a36-4b38-be4d-16e68e91152f" providerId="ADAL" clId="{862E660E-F980-4369-B211-65CB16F94B6F}" dt="2020-11-12T12:39:49.854" v="838" actId="478"/>
          <ac:spMkLst>
            <pc:docMk/>
            <pc:sldMk cId="1508375270" sldId="312"/>
            <ac:spMk id="103" creationId="{6273330A-90F6-4E9C-B01B-39B8A7052866}"/>
          </ac:spMkLst>
        </pc:spChg>
        <pc:spChg chg="add del mod">
          <ac:chgData name="James Clegg" userId="c6df1435-7a36-4b38-be4d-16e68e91152f" providerId="ADAL" clId="{862E660E-F980-4369-B211-65CB16F94B6F}" dt="2020-11-12T12:39:49.854" v="838" actId="478"/>
          <ac:spMkLst>
            <pc:docMk/>
            <pc:sldMk cId="1508375270" sldId="312"/>
            <ac:spMk id="104" creationId="{52FC3832-7B6F-4754-AEC6-51BB367D151D}"/>
          </ac:spMkLst>
        </pc:spChg>
        <pc:spChg chg="add del mod">
          <ac:chgData name="James Clegg" userId="c6df1435-7a36-4b38-be4d-16e68e91152f" providerId="ADAL" clId="{862E660E-F980-4369-B211-65CB16F94B6F}" dt="2020-11-12T12:39:49.854" v="838" actId="478"/>
          <ac:spMkLst>
            <pc:docMk/>
            <pc:sldMk cId="1508375270" sldId="312"/>
            <ac:spMk id="105" creationId="{4E478361-5DFA-46C8-8725-709801F83128}"/>
          </ac:spMkLst>
        </pc:spChg>
        <pc:spChg chg="add mod">
          <ac:chgData name="James Clegg" userId="c6df1435-7a36-4b38-be4d-16e68e91152f" providerId="ADAL" clId="{862E660E-F980-4369-B211-65CB16F94B6F}" dt="2020-11-12T12:39:06.255" v="825" actId="14100"/>
          <ac:spMkLst>
            <pc:docMk/>
            <pc:sldMk cId="1508375270" sldId="312"/>
            <ac:spMk id="106" creationId="{5224E2A5-D7EE-4DD3-B766-6BD61085EAEB}"/>
          </ac:spMkLst>
        </pc:spChg>
        <pc:spChg chg="add mod">
          <ac:chgData name="James Clegg" userId="c6df1435-7a36-4b38-be4d-16e68e91152f" providerId="ADAL" clId="{862E660E-F980-4369-B211-65CB16F94B6F}" dt="2020-11-12T12:39:28.367" v="835" actId="20577"/>
          <ac:spMkLst>
            <pc:docMk/>
            <pc:sldMk cId="1508375270" sldId="312"/>
            <ac:spMk id="107" creationId="{A0FC3582-A692-47C8-AF39-C656A82A56E4}"/>
          </ac:spMkLst>
        </pc:spChg>
        <pc:spChg chg="add del mod">
          <ac:chgData name="James Clegg" userId="c6df1435-7a36-4b38-be4d-16e68e91152f" providerId="ADAL" clId="{862E660E-F980-4369-B211-65CB16F94B6F}" dt="2020-11-12T12:39:47.469" v="837" actId="478"/>
          <ac:spMkLst>
            <pc:docMk/>
            <pc:sldMk cId="1508375270" sldId="312"/>
            <ac:spMk id="108" creationId="{72B21A35-8276-45AF-9873-42C9A9A11608}"/>
          </ac:spMkLst>
        </pc:spChg>
        <pc:spChg chg="add del mod">
          <ac:chgData name="James Clegg" userId="c6df1435-7a36-4b38-be4d-16e68e91152f" providerId="ADAL" clId="{862E660E-F980-4369-B211-65CB16F94B6F}" dt="2020-11-12T12:39:47.469" v="837" actId="478"/>
          <ac:spMkLst>
            <pc:docMk/>
            <pc:sldMk cId="1508375270" sldId="312"/>
            <ac:spMk id="109" creationId="{0A28FDCB-3762-46F3-9BBC-7F1C7C22F856}"/>
          </ac:spMkLst>
        </pc:spChg>
        <pc:spChg chg="add del mod">
          <ac:chgData name="James Clegg" userId="c6df1435-7a36-4b38-be4d-16e68e91152f" providerId="ADAL" clId="{862E660E-F980-4369-B211-65CB16F94B6F}" dt="2020-11-12T12:39:47.469" v="837" actId="478"/>
          <ac:spMkLst>
            <pc:docMk/>
            <pc:sldMk cId="1508375270" sldId="312"/>
            <ac:spMk id="110" creationId="{526936D2-BECB-4E6E-9291-39668D63DE0A}"/>
          </ac:spMkLst>
        </pc:spChg>
        <pc:spChg chg="add del mod">
          <ac:chgData name="James Clegg" userId="c6df1435-7a36-4b38-be4d-16e68e91152f" providerId="ADAL" clId="{862E660E-F980-4369-B211-65CB16F94B6F}" dt="2020-11-12T12:39:47.469" v="837" actId="478"/>
          <ac:spMkLst>
            <pc:docMk/>
            <pc:sldMk cId="1508375270" sldId="312"/>
            <ac:spMk id="111" creationId="{00C650C6-9DA4-41A1-A89C-4C50806721E0}"/>
          </ac:spMkLst>
        </pc:spChg>
        <pc:spChg chg="add del mod">
          <ac:chgData name="James Clegg" userId="c6df1435-7a36-4b38-be4d-16e68e91152f" providerId="ADAL" clId="{862E660E-F980-4369-B211-65CB16F94B6F}" dt="2020-11-12T12:39:47.469" v="837" actId="478"/>
          <ac:spMkLst>
            <pc:docMk/>
            <pc:sldMk cId="1508375270" sldId="312"/>
            <ac:spMk id="112" creationId="{5DABA1B5-6F92-4DDB-B757-147AC79059BF}"/>
          </ac:spMkLst>
        </pc:spChg>
        <pc:spChg chg="add del mod">
          <ac:chgData name="James Clegg" userId="c6df1435-7a36-4b38-be4d-16e68e91152f" providerId="ADAL" clId="{862E660E-F980-4369-B211-65CB16F94B6F}" dt="2020-11-12T12:39:47.469" v="837" actId="478"/>
          <ac:spMkLst>
            <pc:docMk/>
            <pc:sldMk cId="1508375270" sldId="312"/>
            <ac:spMk id="113" creationId="{AB9A2B30-1293-4BB5-9EFD-9B817540A915}"/>
          </ac:spMkLst>
        </pc:spChg>
        <pc:spChg chg="add">
          <ac:chgData name="James Clegg" userId="c6df1435-7a36-4b38-be4d-16e68e91152f" providerId="ADAL" clId="{862E660E-F980-4369-B211-65CB16F94B6F}" dt="2020-11-12T12:40:19.992" v="842"/>
          <ac:spMkLst>
            <pc:docMk/>
            <pc:sldMk cId="1508375270" sldId="312"/>
            <ac:spMk id="133" creationId="{6DE70E59-4121-4F95-89E0-C2BB4116944B}"/>
          </ac:spMkLst>
        </pc:spChg>
        <pc:spChg chg="add mod">
          <ac:chgData name="James Clegg" userId="c6df1435-7a36-4b38-be4d-16e68e91152f" providerId="ADAL" clId="{862E660E-F980-4369-B211-65CB16F94B6F}" dt="2020-11-12T12:40:47.112" v="847" actId="1076"/>
          <ac:spMkLst>
            <pc:docMk/>
            <pc:sldMk cId="1508375270" sldId="312"/>
            <ac:spMk id="134" creationId="{16994666-CC0C-4A69-816C-D4116D1DAFF6}"/>
          </ac:spMkLst>
        </pc:spChg>
        <pc:spChg chg="add mod">
          <ac:chgData name="James Clegg" userId="c6df1435-7a36-4b38-be4d-16e68e91152f" providerId="ADAL" clId="{862E660E-F980-4369-B211-65CB16F94B6F}" dt="2020-11-12T12:40:47.112" v="847" actId="1076"/>
          <ac:spMkLst>
            <pc:docMk/>
            <pc:sldMk cId="1508375270" sldId="312"/>
            <ac:spMk id="153" creationId="{5C559183-2BB6-44EE-85F8-5213A73A85A7}"/>
          </ac:spMkLst>
        </pc:spChg>
        <pc:spChg chg="add mod">
          <ac:chgData name="James Clegg" userId="c6df1435-7a36-4b38-be4d-16e68e91152f" providerId="ADAL" clId="{862E660E-F980-4369-B211-65CB16F94B6F}" dt="2020-11-12T12:40:47.112" v="847" actId="1076"/>
          <ac:spMkLst>
            <pc:docMk/>
            <pc:sldMk cId="1508375270" sldId="312"/>
            <ac:spMk id="154" creationId="{787E78D3-08C1-4984-9096-EA92F39250AE}"/>
          </ac:spMkLst>
        </pc:spChg>
        <pc:spChg chg="add mod">
          <ac:chgData name="James Clegg" userId="c6df1435-7a36-4b38-be4d-16e68e91152f" providerId="ADAL" clId="{862E660E-F980-4369-B211-65CB16F94B6F}" dt="2020-11-12T12:40:47.112" v="847" actId="1076"/>
          <ac:spMkLst>
            <pc:docMk/>
            <pc:sldMk cId="1508375270" sldId="312"/>
            <ac:spMk id="155" creationId="{DEE26DDA-2ECC-4E76-A9D3-A5EBDF31440A}"/>
          </ac:spMkLst>
        </pc:spChg>
        <pc:spChg chg="add mod">
          <ac:chgData name="James Clegg" userId="c6df1435-7a36-4b38-be4d-16e68e91152f" providerId="ADAL" clId="{862E660E-F980-4369-B211-65CB16F94B6F}" dt="2020-11-12T12:40:47.112" v="847" actId="1076"/>
          <ac:spMkLst>
            <pc:docMk/>
            <pc:sldMk cId="1508375270" sldId="312"/>
            <ac:spMk id="156" creationId="{85D082DF-D554-4952-BC65-BD8A0A2FF095}"/>
          </ac:spMkLst>
        </pc:spChg>
        <pc:spChg chg="mod">
          <ac:chgData name="James Clegg" userId="c6df1435-7a36-4b38-be4d-16e68e91152f" providerId="ADAL" clId="{862E660E-F980-4369-B211-65CB16F94B6F}" dt="2020-11-12T12:47:45.400" v="928" actId="20577"/>
          <ac:spMkLst>
            <pc:docMk/>
            <pc:sldMk cId="1508375270" sldId="312"/>
            <ac:spMk id="157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45:13.307" v="900" actId="1076"/>
          <ac:spMkLst>
            <pc:docMk/>
            <pc:sldMk cId="1508375270" sldId="312"/>
            <ac:spMk id="158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46:04.903" v="916" actId="1076"/>
          <ac:spMkLst>
            <pc:docMk/>
            <pc:sldMk cId="1508375270" sldId="312"/>
            <ac:spMk id="159" creationId="{698427C9-0617-9F43-BCE5-501B0A536CF5}"/>
          </ac:spMkLst>
        </pc:spChg>
        <pc:spChg chg="add mod">
          <ac:chgData name="James Clegg" userId="c6df1435-7a36-4b38-be4d-16e68e91152f" providerId="ADAL" clId="{862E660E-F980-4369-B211-65CB16F94B6F}" dt="2020-11-12T12:40:47.112" v="847" actId="1076"/>
          <ac:spMkLst>
            <pc:docMk/>
            <pc:sldMk cId="1508375270" sldId="312"/>
            <ac:spMk id="160" creationId="{4497CCFE-1F8F-4278-9F7A-BCA8B25EBE17}"/>
          </ac:spMkLst>
        </pc:spChg>
        <pc:spChg chg="add mod">
          <ac:chgData name="James Clegg" userId="c6df1435-7a36-4b38-be4d-16e68e91152f" providerId="ADAL" clId="{862E660E-F980-4369-B211-65CB16F94B6F}" dt="2020-11-12T12:40:49.535" v="848"/>
          <ac:spMkLst>
            <pc:docMk/>
            <pc:sldMk cId="1508375270" sldId="312"/>
            <ac:spMk id="161" creationId="{35DCCC7F-04D2-41ED-A678-FD44FEF3390E}"/>
          </ac:spMkLst>
        </pc:spChg>
        <pc:spChg chg="add mod">
          <ac:chgData name="James Clegg" userId="c6df1435-7a36-4b38-be4d-16e68e91152f" providerId="ADAL" clId="{862E660E-F980-4369-B211-65CB16F94B6F}" dt="2020-11-12T12:40:49.535" v="848"/>
          <ac:spMkLst>
            <pc:docMk/>
            <pc:sldMk cId="1508375270" sldId="312"/>
            <ac:spMk id="162" creationId="{61AFCA19-90B3-48E9-AEDC-F9E4A4EB516A}"/>
          </ac:spMkLst>
        </pc:spChg>
        <pc:spChg chg="add mod">
          <ac:chgData name="James Clegg" userId="c6df1435-7a36-4b38-be4d-16e68e91152f" providerId="ADAL" clId="{862E660E-F980-4369-B211-65CB16F94B6F}" dt="2020-11-12T12:40:49.535" v="848"/>
          <ac:spMkLst>
            <pc:docMk/>
            <pc:sldMk cId="1508375270" sldId="312"/>
            <ac:spMk id="163" creationId="{D0769633-87DC-4DFE-A572-0DF09439FECD}"/>
          </ac:spMkLst>
        </pc:spChg>
        <pc:spChg chg="add mod">
          <ac:chgData name="James Clegg" userId="c6df1435-7a36-4b38-be4d-16e68e91152f" providerId="ADAL" clId="{862E660E-F980-4369-B211-65CB16F94B6F}" dt="2020-11-12T12:40:49.535" v="848"/>
          <ac:spMkLst>
            <pc:docMk/>
            <pc:sldMk cId="1508375270" sldId="312"/>
            <ac:spMk id="164" creationId="{83EF0E93-E106-4F65-8A2E-746E24269CA6}"/>
          </ac:spMkLst>
        </pc:spChg>
        <pc:spChg chg="add mod">
          <ac:chgData name="James Clegg" userId="c6df1435-7a36-4b38-be4d-16e68e91152f" providerId="ADAL" clId="{862E660E-F980-4369-B211-65CB16F94B6F}" dt="2020-11-12T12:40:49.535" v="848"/>
          <ac:spMkLst>
            <pc:docMk/>
            <pc:sldMk cId="1508375270" sldId="312"/>
            <ac:spMk id="165" creationId="{B04C5904-A169-463B-A9C9-697BCAD174E8}"/>
          </ac:spMkLst>
        </pc:spChg>
        <pc:spChg chg="add mod">
          <ac:chgData name="James Clegg" userId="c6df1435-7a36-4b38-be4d-16e68e91152f" providerId="ADAL" clId="{862E660E-F980-4369-B211-65CB16F94B6F}" dt="2020-11-12T12:40:49.535" v="848"/>
          <ac:spMkLst>
            <pc:docMk/>
            <pc:sldMk cId="1508375270" sldId="312"/>
            <ac:spMk id="166" creationId="{1DFBA0E8-26DC-4815-8909-E5CF2D02CF54}"/>
          </ac:spMkLst>
        </pc:spChg>
        <pc:spChg chg="add mod">
          <ac:chgData name="James Clegg" userId="c6df1435-7a36-4b38-be4d-16e68e91152f" providerId="ADAL" clId="{862E660E-F980-4369-B211-65CB16F94B6F}" dt="2020-11-12T12:40:50.108" v="849"/>
          <ac:spMkLst>
            <pc:docMk/>
            <pc:sldMk cId="1508375270" sldId="312"/>
            <ac:spMk id="167" creationId="{7731356A-7F84-484E-9EB4-DE63D56CBD91}"/>
          </ac:spMkLst>
        </pc:spChg>
        <pc:spChg chg="add mod">
          <ac:chgData name="James Clegg" userId="c6df1435-7a36-4b38-be4d-16e68e91152f" providerId="ADAL" clId="{862E660E-F980-4369-B211-65CB16F94B6F}" dt="2020-11-12T12:40:50.108" v="849"/>
          <ac:spMkLst>
            <pc:docMk/>
            <pc:sldMk cId="1508375270" sldId="312"/>
            <ac:spMk id="168" creationId="{241F183B-A6A9-40CF-885B-037B4F89328E}"/>
          </ac:spMkLst>
        </pc:spChg>
        <pc:spChg chg="add mod">
          <ac:chgData name="James Clegg" userId="c6df1435-7a36-4b38-be4d-16e68e91152f" providerId="ADAL" clId="{862E660E-F980-4369-B211-65CB16F94B6F}" dt="2020-11-12T12:40:50.108" v="849"/>
          <ac:spMkLst>
            <pc:docMk/>
            <pc:sldMk cId="1508375270" sldId="312"/>
            <ac:spMk id="169" creationId="{008AF950-7F4C-4682-B627-BD1E10805325}"/>
          </ac:spMkLst>
        </pc:spChg>
        <pc:spChg chg="add mod">
          <ac:chgData name="James Clegg" userId="c6df1435-7a36-4b38-be4d-16e68e91152f" providerId="ADAL" clId="{862E660E-F980-4369-B211-65CB16F94B6F}" dt="2020-11-12T12:40:50.108" v="849"/>
          <ac:spMkLst>
            <pc:docMk/>
            <pc:sldMk cId="1508375270" sldId="312"/>
            <ac:spMk id="170" creationId="{E0F5D7C6-CA7B-4737-A2BD-29B440B946ED}"/>
          </ac:spMkLst>
        </pc:spChg>
        <pc:spChg chg="add mod">
          <ac:chgData name="James Clegg" userId="c6df1435-7a36-4b38-be4d-16e68e91152f" providerId="ADAL" clId="{862E660E-F980-4369-B211-65CB16F94B6F}" dt="2020-11-12T12:40:50.108" v="849"/>
          <ac:spMkLst>
            <pc:docMk/>
            <pc:sldMk cId="1508375270" sldId="312"/>
            <ac:spMk id="171" creationId="{626BB268-5EAD-4286-9796-0032ED2539E9}"/>
          </ac:spMkLst>
        </pc:spChg>
        <pc:spChg chg="add mod">
          <ac:chgData name="James Clegg" userId="c6df1435-7a36-4b38-be4d-16e68e91152f" providerId="ADAL" clId="{862E660E-F980-4369-B211-65CB16F94B6F}" dt="2020-11-12T12:40:50.108" v="849"/>
          <ac:spMkLst>
            <pc:docMk/>
            <pc:sldMk cId="1508375270" sldId="312"/>
            <ac:spMk id="172" creationId="{DECF1C1F-4000-4151-8F8A-627680655704}"/>
          </ac:spMkLst>
        </pc:spChg>
        <pc:spChg chg="add mod">
          <ac:chgData name="James Clegg" userId="c6df1435-7a36-4b38-be4d-16e68e91152f" providerId="ADAL" clId="{862E660E-F980-4369-B211-65CB16F94B6F}" dt="2020-11-12T12:40:50.592" v="850"/>
          <ac:spMkLst>
            <pc:docMk/>
            <pc:sldMk cId="1508375270" sldId="312"/>
            <ac:spMk id="173" creationId="{31020CCF-ADF7-4BFB-BF69-204CEBF8CEA9}"/>
          </ac:spMkLst>
        </pc:spChg>
        <pc:spChg chg="add mod">
          <ac:chgData name="James Clegg" userId="c6df1435-7a36-4b38-be4d-16e68e91152f" providerId="ADAL" clId="{862E660E-F980-4369-B211-65CB16F94B6F}" dt="2020-11-12T12:40:50.592" v="850"/>
          <ac:spMkLst>
            <pc:docMk/>
            <pc:sldMk cId="1508375270" sldId="312"/>
            <ac:spMk id="174" creationId="{F6D5AC31-616E-4961-AEAE-2F3EBED71EAD}"/>
          </ac:spMkLst>
        </pc:spChg>
        <pc:spChg chg="add mod">
          <ac:chgData name="James Clegg" userId="c6df1435-7a36-4b38-be4d-16e68e91152f" providerId="ADAL" clId="{862E660E-F980-4369-B211-65CB16F94B6F}" dt="2020-11-12T12:40:50.592" v="850"/>
          <ac:spMkLst>
            <pc:docMk/>
            <pc:sldMk cId="1508375270" sldId="312"/>
            <ac:spMk id="175" creationId="{08C9CE45-D6B7-43D8-B527-E2F831A696E3}"/>
          </ac:spMkLst>
        </pc:spChg>
        <pc:spChg chg="add mod">
          <ac:chgData name="James Clegg" userId="c6df1435-7a36-4b38-be4d-16e68e91152f" providerId="ADAL" clId="{862E660E-F980-4369-B211-65CB16F94B6F}" dt="2020-11-12T12:40:50.592" v="850"/>
          <ac:spMkLst>
            <pc:docMk/>
            <pc:sldMk cId="1508375270" sldId="312"/>
            <ac:spMk id="176" creationId="{BD9C73DE-C1BA-4147-A9DF-3C48CFB12631}"/>
          </ac:spMkLst>
        </pc:spChg>
        <pc:spChg chg="add mod">
          <ac:chgData name="James Clegg" userId="c6df1435-7a36-4b38-be4d-16e68e91152f" providerId="ADAL" clId="{862E660E-F980-4369-B211-65CB16F94B6F}" dt="2020-11-12T12:40:50.592" v="850"/>
          <ac:spMkLst>
            <pc:docMk/>
            <pc:sldMk cId="1508375270" sldId="312"/>
            <ac:spMk id="177" creationId="{2D2CBE94-FFBC-480F-AFB9-3A27B96CF646}"/>
          </ac:spMkLst>
        </pc:spChg>
        <pc:spChg chg="add mod">
          <ac:chgData name="James Clegg" userId="c6df1435-7a36-4b38-be4d-16e68e91152f" providerId="ADAL" clId="{862E660E-F980-4369-B211-65CB16F94B6F}" dt="2020-11-12T12:40:50.592" v="850"/>
          <ac:spMkLst>
            <pc:docMk/>
            <pc:sldMk cId="1508375270" sldId="312"/>
            <ac:spMk id="178" creationId="{C0403AA2-92E5-4023-BC2B-F8319B403B62}"/>
          </ac:spMkLst>
        </pc:spChg>
        <pc:spChg chg="add mod">
          <ac:chgData name="James Clegg" userId="c6df1435-7a36-4b38-be4d-16e68e91152f" providerId="ADAL" clId="{862E660E-F980-4369-B211-65CB16F94B6F}" dt="2020-11-12T12:40:51.042" v="851"/>
          <ac:spMkLst>
            <pc:docMk/>
            <pc:sldMk cId="1508375270" sldId="312"/>
            <ac:spMk id="179" creationId="{140156A4-BB4B-4CB5-A032-972F5816ABB3}"/>
          </ac:spMkLst>
        </pc:spChg>
        <pc:spChg chg="add mod">
          <ac:chgData name="James Clegg" userId="c6df1435-7a36-4b38-be4d-16e68e91152f" providerId="ADAL" clId="{862E660E-F980-4369-B211-65CB16F94B6F}" dt="2020-11-12T12:40:51.042" v="851"/>
          <ac:spMkLst>
            <pc:docMk/>
            <pc:sldMk cId="1508375270" sldId="312"/>
            <ac:spMk id="180" creationId="{6D67EEC3-E5FE-472F-8B4C-7C5E431C8B31}"/>
          </ac:spMkLst>
        </pc:spChg>
        <pc:spChg chg="add mod">
          <ac:chgData name="James Clegg" userId="c6df1435-7a36-4b38-be4d-16e68e91152f" providerId="ADAL" clId="{862E660E-F980-4369-B211-65CB16F94B6F}" dt="2020-11-12T12:40:51.042" v="851"/>
          <ac:spMkLst>
            <pc:docMk/>
            <pc:sldMk cId="1508375270" sldId="312"/>
            <ac:spMk id="181" creationId="{FA0BE197-4610-4813-850F-DACEFD972B65}"/>
          </ac:spMkLst>
        </pc:spChg>
        <pc:spChg chg="add mod">
          <ac:chgData name="James Clegg" userId="c6df1435-7a36-4b38-be4d-16e68e91152f" providerId="ADAL" clId="{862E660E-F980-4369-B211-65CB16F94B6F}" dt="2020-11-12T12:40:51.042" v="851"/>
          <ac:spMkLst>
            <pc:docMk/>
            <pc:sldMk cId="1508375270" sldId="312"/>
            <ac:spMk id="182" creationId="{AC60C080-26AA-48FA-A0AE-6E40D9B09659}"/>
          </ac:spMkLst>
        </pc:spChg>
        <pc:spChg chg="add mod">
          <ac:chgData name="James Clegg" userId="c6df1435-7a36-4b38-be4d-16e68e91152f" providerId="ADAL" clId="{862E660E-F980-4369-B211-65CB16F94B6F}" dt="2020-11-12T12:40:51.042" v="851"/>
          <ac:spMkLst>
            <pc:docMk/>
            <pc:sldMk cId="1508375270" sldId="312"/>
            <ac:spMk id="183" creationId="{848DD7FE-8C93-4A9F-80CD-CA01FB8AE99F}"/>
          </ac:spMkLst>
        </pc:spChg>
        <pc:spChg chg="add mod">
          <ac:chgData name="James Clegg" userId="c6df1435-7a36-4b38-be4d-16e68e91152f" providerId="ADAL" clId="{862E660E-F980-4369-B211-65CB16F94B6F}" dt="2020-11-12T12:40:51.042" v="851"/>
          <ac:spMkLst>
            <pc:docMk/>
            <pc:sldMk cId="1508375270" sldId="312"/>
            <ac:spMk id="184" creationId="{F48FCE49-E023-4605-A779-ED74EEAE752C}"/>
          </ac:spMkLst>
        </pc:spChg>
        <pc:spChg chg="add mod">
          <ac:chgData name="James Clegg" userId="c6df1435-7a36-4b38-be4d-16e68e91152f" providerId="ADAL" clId="{862E660E-F980-4369-B211-65CB16F94B6F}" dt="2020-11-12T12:40:51.510" v="852"/>
          <ac:spMkLst>
            <pc:docMk/>
            <pc:sldMk cId="1508375270" sldId="312"/>
            <ac:spMk id="185" creationId="{BFDAA7F7-23B6-4772-9E79-621D9ACE8A47}"/>
          </ac:spMkLst>
        </pc:spChg>
        <pc:spChg chg="add mod">
          <ac:chgData name="James Clegg" userId="c6df1435-7a36-4b38-be4d-16e68e91152f" providerId="ADAL" clId="{862E660E-F980-4369-B211-65CB16F94B6F}" dt="2020-11-12T12:40:51.510" v="852"/>
          <ac:spMkLst>
            <pc:docMk/>
            <pc:sldMk cId="1508375270" sldId="312"/>
            <ac:spMk id="186" creationId="{353B08D2-01A4-4398-AE84-BE8CBEECB166}"/>
          </ac:spMkLst>
        </pc:spChg>
        <pc:spChg chg="add mod">
          <ac:chgData name="James Clegg" userId="c6df1435-7a36-4b38-be4d-16e68e91152f" providerId="ADAL" clId="{862E660E-F980-4369-B211-65CB16F94B6F}" dt="2020-11-12T12:40:51.510" v="852"/>
          <ac:spMkLst>
            <pc:docMk/>
            <pc:sldMk cId="1508375270" sldId="312"/>
            <ac:spMk id="187" creationId="{D7BA87F4-7976-4DAD-81AB-5834789E3293}"/>
          </ac:spMkLst>
        </pc:spChg>
        <pc:spChg chg="add mod">
          <ac:chgData name="James Clegg" userId="c6df1435-7a36-4b38-be4d-16e68e91152f" providerId="ADAL" clId="{862E660E-F980-4369-B211-65CB16F94B6F}" dt="2020-11-12T12:40:51.510" v="852"/>
          <ac:spMkLst>
            <pc:docMk/>
            <pc:sldMk cId="1508375270" sldId="312"/>
            <ac:spMk id="188" creationId="{5504BEA2-4334-4EAA-9D09-0CC3B0BF450A}"/>
          </ac:spMkLst>
        </pc:spChg>
        <pc:spChg chg="add mod">
          <ac:chgData name="James Clegg" userId="c6df1435-7a36-4b38-be4d-16e68e91152f" providerId="ADAL" clId="{862E660E-F980-4369-B211-65CB16F94B6F}" dt="2020-11-12T12:40:51.510" v="852"/>
          <ac:spMkLst>
            <pc:docMk/>
            <pc:sldMk cId="1508375270" sldId="312"/>
            <ac:spMk id="189" creationId="{B022BE4C-3F59-4AC3-A40A-D8D0893FB725}"/>
          </ac:spMkLst>
        </pc:spChg>
        <pc:spChg chg="add mod">
          <ac:chgData name="James Clegg" userId="c6df1435-7a36-4b38-be4d-16e68e91152f" providerId="ADAL" clId="{862E660E-F980-4369-B211-65CB16F94B6F}" dt="2020-11-12T12:40:51.510" v="852"/>
          <ac:spMkLst>
            <pc:docMk/>
            <pc:sldMk cId="1508375270" sldId="312"/>
            <ac:spMk id="190" creationId="{A21F6183-52FE-41F9-A36A-F6C426D5A383}"/>
          </ac:spMkLst>
        </pc:spChg>
        <pc:spChg chg="add mod">
          <ac:chgData name="James Clegg" userId="c6df1435-7a36-4b38-be4d-16e68e91152f" providerId="ADAL" clId="{862E660E-F980-4369-B211-65CB16F94B6F}" dt="2020-11-12T12:40:52.021" v="853"/>
          <ac:spMkLst>
            <pc:docMk/>
            <pc:sldMk cId="1508375270" sldId="312"/>
            <ac:spMk id="191" creationId="{3137B1A2-375D-44BE-B63C-C41707E6E064}"/>
          </ac:spMkLst>
        </pc:spChg>
        <pc:spChg chg="add mod">
          <ac:chgData name="James Clegg" userId="c6df1435-7a36-4b38-be4d-16e68e91152f" providerId="ADAL" clId="{862E660E-F980-4369-B211-65CB16F94B6F}" dt="2020-11-12T12:40:52.021" v="853"/>
          <ac:spMkLst>
            <pc:docMk/>
            <pc:sldMk cId="1508375270" sldId="312"/>
            <ac:spMk id="192" creationId="{4823A005-2469-499D-932C-1436EF1FC429}"/>
          </ac:spMkLst>
        </pc:spChg>
        <pc:spChg chg="add mod">
          <ac:chgData name="James Clegg" userId="c6df1435-7a36-4b38-be4d-16e68e91152f" providerId="ADAL" clId="{862E660E-F980-4369-B211-65CB16F94B6F}" dt="2020-11-12T12:40:52.021" v="853"/>
          <ac:spMkLst>
            <pc:docMk/>
            <pc:sldMk cId="1508375270" sldId="312"/>
            <ac:spMk id="193" creationId="{AFFD761D-891D-48E8-9E6C-573D4CB8C480}"/>
          </ac:spMkLst>
        </pc:spChg>
        <pc:spChg chg="add mod">
          <ac:chgData name="James Clegg" userId="c6df1435-7a36-4b38-be4d-16e68e91152f" providerId="ADAL" clId="{862E660E-F980-4369-B211-65CB16F94B6F}" dt="2020-11-12T12:40:52.021" v="853"/>
          <ac:spMkLst>
            <pc:docMk/>
            <pc:sldMk cId="1508375270" sldId="312"/>
            <ac:spMk id="194" creationId="{8E5FA379-A58F-4AA3-8CEE-30ACEBC0884D}"/>
          </ac:spMkLst>
        </pc:spChg>
        <pc:spChg chg="add mod">
          <ac:chgData name="James Clegg" userId="c6df1435-7a36-4b38-be4d-16e68e91152f" providerId="ADAL" clId="{862E660E-F980-4369-B211-65CB16F94B6F}" dt="2020-11-12T12:40:52.021" v="853"/>
          <ac:spMkLst>
            <pc:docMk/>
            <pc:sldMk cId="1508375270" sldId="312"/>
            <ac:spMk id="195" creationId="{1CDAD70B-0ACF-42F5-B0D0-1809BC6E1670}"/>
          </ac:spMkLst>
        </pc:spChg>
        <pc:spChg chg="add mod">
          <ac:chgData name="James Clegg" userId="c6df1435-7a36-4b38-be4d-16e68e91152f" providerId="ADAL" clId="{862E660E-F980-4369-B211-65CB16F94B6F}" dt="2020-11-12T12:40:52.021" v="853"/>
          <ac:spMkLst>
            <pc:docMk/>
            <pc:sldMk cId="1508375270" sldId="312"/>
            <ac:spMk id="196" creationId="{FEEE752C-B5C0-4625-A68A-39CC7267DD1B}"/>
          </ac:spMkLst>
        </pc:spChg>
        <pc:spChg chg="add mod">
          <ac:chgData name="James Clegg" userId="c6df1435-7a36-4b38-be4d-16e68e91152f" providerId="ADAL" clId="{862E660E-F980-4369-B211-65CB16F94B6F}" dt="2020-11-12T12:40:52.502" v="854"/>
          <ac:spMkLst>
            <pc:docMk/>
            <pc:sldMk cId="1508375270" sldId="312"/>
            <ac:spMk id="197" creationId="{C1D87A25-3C44-4103-B71B-127EE968928E}"/>
          </ac:spMkLst>
        </pc:spChg>
        <pc:spChg chg="add mod">
          <ac:chgData name="James Clegg" userId="c6df1435-7a36-4b38-be4d-16e68e91152f" providerId="ADAL" clId="{862E660E-F980-4369-B211-65CB16F94B6F}" dt="2020-11-12T12:40:52.502" v="854"/>
          <ac:spMkLst>
            <pc:docMk/>
            <pc:sldMk cId="1508375270" sldId="312"/>
            <ac:spMk id="198" creationId="{4ACCE721-D5CE-491C-B8FD-4B5BD5CA2D46}"/>
          </ac:spMkLst>
        </pc:spChg>
        <pc:spChg chg="add mod">
          <ac:chgData name="James Clegg" userId="c6df1435-7a36-4b38-be4d-16e68e91152f" providerId="ADAL" clId="{862E660E-F980-4369-B211-65CB16F94B6F}" dt="2020-11-12T12:40:52.502" v="854"/>
          <ac:spMkLst>
            <pc:docMk/>
            <pc:sldMk cId="1508375270" sldId="312"/>
            <ac:spMk id="199" creationId="{3E8856D4-FA8D-4877-8A72-B1A1E22D8724}"/>
          </ac:spMkLst>
        </pc:spChg>
        <pc:spChg chg="add mod">
          <ac:chgData name="James Clegg" userId="c6df1435-7a36-4b38-be4d-16e68e91152f" providerId="ADAL" clId="{862E660E-F980-4369-B211-65CB16F94B6F}" dt="2020-11-12T12:40:52.502" v="854"/>
          <ac:spMkLst>
            <pc:docMk/>
            <pc:sldMk cId="1508375270" sldId="312"/>
            <ac:spMk id="200" creationId="{EDF70043-DC02-4C64-B836-400C2C5ABC5D}"/>
          </ac:spMkLst>
        </pc:spChg>
        <pc:spChg chg="add mod">
          <ac:chgData name="James Clegg" userId="c6df1435-7a36-4b38-be4d-16e68e91152f" providerId="ADAL" clId="{862E660E-F980-4369-B211-65CB16F94B6F}" dt="2020-11-12T12:40:52.502" v="854"/>
          <ac:spMkLst>
            <pc:docMk/>
            <pc:sldMk cId="1508375270" sldId="312"/>
            <ac:spMk id="201" creationId="{B6722C7F-6CD0-4346-A881-A05CE8A62A81}"/>
          </ac:spMkLst>
        </pc:spChg>
        <pc:spChg chg="add mod">
          <ac:chgData name="James Clegg" userId="c6df1435-7a36-4b38-be4d-16e68e91152f" providerId="ADAL" clId="{862E660E-F980-4369-B211-65CB16F94B6F}" dt="2020-11-12T12:40:52.502" v="854"/>
          <ac:spMkLst>
            <pc:docMk/>
            <pc:sldMk cId="1508375270" sldId="312"/>
            <ac:spMk id="202" creationId="{63BFA7EC-6FB0-476C-9C0B-9B97BB6A2BCB}"/>
          </ac:spMkLst>
        </pc:spChg>
        <pc:spChg chg="add mod">
          <ac:chgData name="James Clegg" userId="c6df1435-7a36-4b38-be4d-16e68e91152f" providerId="ADAL" clId="{862E660E-F980-4369-B211-65CB16F94B6F}" dt="2020-11-12T12:40:52.996" v="855"/>
          <ac:spMkLst>
            <pc:docMk/>
            <pc:sldMk cId="1508375270" sldId="312"/>
            <ac:spMk id="203" creationId="{B9E771E5-D314-4AA7-AE4C-4E9D4E18E1D8}"/>
          </ac:spMkLst>
        </pc:spChg>
        <pc:spChg chg="add mod">
          <ac:chgData name="James Clegg" userId="c6df1435-7a36-4b38-be4d-16e68e91152f" providerId="ADAL" clId="{862E660E-F980-4369-B211-65CB16F94B6F}" dt="2020-11-12T12:40:52.996" v="855"/>
          <ac:spMkLst>
            <pc:docMk/>
            <pc:sldMk cId="1508375270" sldId="312"/>
            <ac:spMk id="204" creationId="{C8116BAF-FC47-493B-AEA6-E4318D8265F2}"/>
          </ac:spMkLst>
        </pc:spChg>
        <pc:spChg chg="add mod">
          <ac:chgData name="James Clegg" userId="c6df1435-7a36-4b38-be4d-16e68e91152f" providerId="ADAL" clId="{862E660E-F980-4369-B211-65CB16F94B6F}" dt="2020-11-12T12:40:52.996" v="855"/>
          <ac:spMkLst>
            <pc:docMk/>
            <pc:sldMk cId="1508375270" sldId="312"/>
            <ac:spMk id="205" creationId="{2303BD65-BAF7-4564-B192-C12094AF6CE8}"/>
          </ac:spMkLst>
        </pc:spChg>
        <pc:spChg chg="add mod">
          <ac:chgData name="James Clegg" userId="c6df1435-7a36-4b38-be4d-16e68e91152f" providerId="ADAL" clId="{862E660E-F980-4369-B211-65CB16F94B6F}" dt="2020-11-12T12:40:52.996" v="855"/>
          <ac:spMkLst>
            <pc:docMk/>
            <pc:sldMk cId="1508375270" sldId="312"/>
            <ac:spMk id="206" creationId="{3065A43D-DAD0-4E77-897D-7EBB08B8087C}"/>
          </ac:spMkLst>
        </pc:spChg>
        <pc:spChg chg="add mod">
          <ac:chgData name="James Clegg" userId="c6df1435-7a36-4b38-be4d-16e68e91152f" providerId="ADAL" clId="{862E660E-F980-4369-B211-65CB16F94B6F}" dt="2020-11-12T12:40:52.996" v="855"/>
          <ac:spMkLst>
            <pc:docMk/>
            <pc:sldMk cId="1508375270" sldId="312"/>
            <ac:spMk id="207" creationId="{339FEAC5-EDC5-45CD-9CB6-71E69E9F0114}"/>
          </ac:spMkLst>
        </pc:spChg>
        <pc:spChg chg="add mod">
          <ac:chgData name="James Clegg" userId="c6df1435-7a36-4b38-be4d-16e68e91152f" providerId="ADAL" clId="{862E660E-F980-4369-B211-65CB16F94B6F}" dt="2020-11-12T12:40:52.996" v="855"/>
          <ac:spMkLst>
            <pc:docMk/>
            <pc:sldMk cId="1508375270" sldId="312"/>
            <ac:spMk id="208" creationId="{B8CA36FC-23B2-42D5-8F71-2AD9AE1446AF}"/>
          </ac:spMkLst>
        </pc:spChg>
        <pc:spChg chg="add mod">
          <ac:chgData name="James Clegg" userId="c6df1435-7a36-4b38-be4d-16e68e91152f" providerId="ADAL" clId="{862E660E-F980-4369-B211-65CB16F94B6F}" dt="2020-11-12T12:40:53.541" v="856"/>
          <ac:spMkLst>
            <pc:docMk/>
            <pc:sldMk cId="1508375270" sldId="312"/>
            <ac:spMk id="209" creationId="{69BA10E7-8942-42F9-82D2-16FDA49E2863}"/>
          </ac:spMkLst>
        </pc:spChg>
        <pc:spChg chg="add mod">
          <ac:chgData name="James Clegg" userId="c6df1435-7a36-4b38-be4d-16e68e91152f" providerId="ADAL" clId="{862E660E-F980-4369-B211-65CB16F94B6F}" dt="2020-11-12T12:40:53.541" v="856"/>
          <ac:spMkLst>
            <pc:docMk/>
            <pc:sldMk cId="1508375270" sldId="312"/>
            <ac:spMk id="210" creationId="{490E45A9-C0D4-4B58-9C52-0A96F119E561}"/>
          </ac:spMkLst>
        </pc:spChg>
        <pc:spChg chg="add mod">
          <ac:chgData name="James Clegg" userId="c6df1435-7a36-4b38-be4d-16e68e91152f" providerId="ADAL" clId="{862E660E-F980-4369-B211-65CB16F94B6F}" dt="2020-11-12T12:40:53.541" v="856"/>
          <ac:spMkLst>
            <pc:docMk/>
            <pc:sldMk cId="1508375270" sldId="312"/>
            <ac:spMk id="211" creationId="{162DE844-CCB6-4D1E-BC4E-4CB4355C6B88}"/>
          </ac:spMkLst>
        </pc:spChg>
        <pc:spChg chg="add mod">
          <ac:chgData name="James Clegg" userId="c6df1435-7a36-4b38-be4d-16e68e91152f" providerId="ADAL" clId="{862E660E-F980-4369-B211-65CB16F94B6F}" dt="2020-11-12T12:40:53.541" v="856"/>
          <ac:spMkLst>
            <pc:docMk/>
            <pc:sldMk cId="1508375270" sldId="312"/>
            <ac:spMk id="212" creationId="{3BDF53D7-9FCD-4287-9A82-66B5B4F33844}"/>
          </ac:spMkLst>
        </pc:spChg>
        <pc:spChg chg="add mod">
          <ac:chgData name="James Clegg" userId="c6df1435-7a36-4b38-be4d-16e68e91152f" providerId="ADAL" clId="{862E660E-F980-4369-B211-65CB16F94B6F}" dt="2020-11-12T12:40:53.541" v="856"/>
          <ac:spMkLst>
            <pc:docMk/>
            <pc:sldMk cId="1508375270" sldId="312"/>
            <ac:spMk id="213" creationId="{F11A097E-AA88-4316-A787-06A4E3F9BE35}"/>
          </ac:spMkLst>
        </pc:spChg>
        <pc:spChg chg="add mod">
          <ac:chgData name="James Clegg" userId="c6df1435-7a36-4b38-be4d-16e68e91152f" providerId="ADAL" clId="{862E660E-F980-4369-B211-65CB16F94B6F}" dt="2020-11-12T12:40:53.541" v="856"/>
          <ac:spMkLst>
            <pc:docMk/>
            <pc:sldMk cId="1508375270" sldId="312"/>
            <ac:spMk id="214" creationId="{D1B8030C-7BDA-4C45-8E7C-B421FB31747A}"/>
          </ac:spMkLst>
        </pc:spChg>
        <pc:spChg chg="add mod">
          <ac:chgData name="James Clegg" userId="c6df1435-7a36-4b38-be4d-16e68e91152f" providerId="ADAL" clId="{862E660E-F980-4369-B211-65CB16F94B6F}" dt="2020-11-12T12:40:54.026" v="857"/>
          <ac:spMkLst>
            <pc:docMk/>
            <pc:sldMk cId="1508375270" sldId="312"/>
            <ac:spMk id="215" creationId="{1C975498-C5AA-4816-B2AA-227060A6AABA}"/>
          </ac:spMkLst>
        </pc:spChg>
        <pc:spChg chg="add mod">
          <ac:chgData name="James Clegg" userId="c6df1435-7a36-4b38-be4d-16e68e91152f" providerId="ADAL" clId="{862E660E-F980-4369-B211-65CB16F94B6F}" dt="2020-11-12T12:40:54.026" v="857"/>
          <ac:spMkLst>
            <pc:docMk/>
            <pc:sldMk cId="1508375270" sldId="312"/>
            <ac:spMk id="216" creationId="{8FA0DF60-CAF3-42A5-A37F-4868AC84ECBA}"/>
          </ac:spMkLst>
        </pc:spChg>
        <pc:spChg chg="add mod">
          <ac:chgData name="James Clegg" userId="c6df1435-7a36-4b38-be4d-16e68e91152f" providerId="ADAL" clId="{862E660E-F980-4369-B211-65CB16F94B6F}" dt="2020-11-12T12:40:54.026" v="857"/>
          <ac:spMkLst>
            <pc:docMk/>
            <pc:sldMk cId="1508375270" sldId="312"/>
            <ac:spMk id="217" creationId="{37EA2F8C-F32E-43C9-9511-0D5C0D59599F}"/>
          </ac:spMkLst>
        </pc:spChg>
        <pc:spChg chg="add mod">
          <ac:chgData name="James Clegg" userId="c6df1435-7a36-4b38-be4d-16e68e91152f" providerId="ADAL" clId="{862E660E-F980-4369-B211-65CB16F94B6F}" dt="2020-11-12T12:40:54.026" v="857"/>
          <ac:spMkLst>
            <pc:docMk/>
            <pc:sldMk cId="1508375270" sldId="312"/>
            <ac:spMk id="218" creationId="{3A435017-5172-43A9-8499-F9CC3C736289}"/>
          </ac:spMkLst>
        </pc:spChg>
        <pc:spChg chg="add mod">
          <ac:chgData name="James Clegg" userId="c6df1435-7a36-4b38-be4d-16e68e91152f" providerId="ADAL" clId="{862E660E-F980-4369-B211-65CB16F94B6F}" dt="2020-11-12T12:40:54.026" v="857"/>
          <ac:spMkLst>
            <pc:docMk/>
            <pc:sldMk cId="1508375270" sldId="312"/>
            <ac:spMk id="219" creationId="{6D1493C2-857C-4EE2-B8BE-BF51EB7F1987}"/>
          </ac:spMkLst>
        </pc:spChg>
        <pc:spChg chg="add mod">
          <ac:chgData name="James Clegg" userId="c6df1435-7a36-4b38-be4d-16e68e91152f" providerId="ADAL" clId="{862E660E-F980-4369-B211-65CB16F94B6F}" dt="2020-11-12T12:40:54.026" v="857"/>
          <ac:spMkLst>
            <pc:docMk/>
            <pc:sldMk cId="1508375270" sldId="312"/>
            <ac:spMk id="220" creationId="{74B7D55E-C5EB-4F93-A78F-88725E00FDA8}"/>
          </ac:spMkLst>
        </pc:spChg>
        <pc:spChg chg="add mod">
          <ac:chgData name="James Clegg" userId="c6df1435-7a36-4b38-be4d-16e68e91152f" providerId="ADAL" clId="{862E660E-F980-4369-B211-65CB16F94B6F}" dt="2020-11-12T12:40:54.541" v="858"/>
          <ac:spMkLst>
            <pc:docMk/>
            <pc:sldMk cId="1508375270" sldId="312"/>
            <ac:spMk id="221" creationId="{BCD8EADC-0ADB-484B-ACE8-132402A1307C}"/>
          </ac:spMkLst>
        </pc:spChg>
        <pc:spChg chg="add mod">
          <ac:chgData name="James Clegg" userId="c6df1435-7a36-4b38-be4d-16e68e91152f" providerId="ADAL" clId="{862E660E-F980-4369-B211-65CB16F94B6F}" dt="2020-11-12T12:40:54.541" v="858"/>
          <ac:spMkLst>
            <pc:docMk/>
            <pc:sldMk cId="1508375270" sldId="312"/>
            <ac:spMk id="222" creationId="{B2EE578F-4D20-4B77-AD99-E0AFA010744A}"/>
          </ac:spMkLst>
        </pc:spChg>
        <pc:spChg chg="add mod">
          <ac:chgData name="James Clegg" userId="c6df1435-7a36-4b38-be4d-16e68e91152f" providerId="ADAL" clId="{862E660E-F980-4369-B211-65CB16F94B6F}" dt="2020-11-12T12:40:54.541" v="858"/>
          <ac:spMkLst>
            <pc:docMk/>
            <pc:sldMk cId="1508375270" sldId="312"/>
            <ac:spMk id="223" creationId="{D49F7F00-B6F4-4179-A543-211F97E45248}"/>
          </ac:spMkLst>
        </pc:spChg>
        <pc:spChg chg="add mod">
          <ac:chgData name="James Clegg" userId="c6df1435-7a36-4b38-be4d-16e68e91152f" providerId="ADAL" clId="{862E660E-F980-4369-B211-65CB16F94B6F}" dt="2020-11-12T12:40:54.541" v="858"/>
          <ac:spMkLst>
            <pc:docMk/>
            <pc:sldMk cId="1508375270" sldId="312"/>
            <ac:spMk id="224" creationId="{49E08B91-A765-45B7-8AEF-B7593B21E0CD}"/>
          </ac:spMkLst>
        </pc:spChg>
        <pc:spChg chg="add mod">
          <ac:chgData name="James Clegg" userId="c6df1435-7a36-4b38-be4d-16e68e91152f" providerId="ADAL" clId="{862E660E-F980-4369-B211-65CB16F94B6F}" dt="2020-11-12T12:40:54.541" v="858"/>
          <ac:spMkLst>
            <pc:docMk/>
            <pc:sldMk cId="1508375270" sldId="312"/>
            <ac:spMk id="225" creationId="{6622BBAA-BEE5-4BCC-8FCE-AFACFBC3DC11}"/>
          </ac:spMkLst>
        </pc:spChg>
        <pc:spChg chg="add mod">
          <ac:chgData name="James Clegg" userId="c6df1435-7a36-4b38-be4d-16e68e91152f" providerId="ADAL" clId="{862E660E-F980-4369-B211-65CB16F94B6F}" dt="2020-11-12T12:40:54.541" v="858"/>
          <ac:spMkLst>
            <pc:docMk/>
            <pc:sldMk cId="1508375270" sldId="312"/>
            <ac:spMk id="226" creationId="{8588FC83-6F9A-4EBD-80D6-EA91DA6A872C}"/>
          </ac:spMkLst>
        </pc:spChg>
        <pc:spChg chg="add mod">
          <ac:chgData name="James Clegg" userId="c6df1435-7a36-4b38-be4d-16e68e91152f" providerId="ADAL" clId="{862E660E-F980-4369-B211-65CB16F94B6F}" dt="2020-11-12T12:45:37.753" v="911" actId="1076"/>
          <ac:spMkLst>
            <pc:docMk/>
            <pc:sldMk cId="1508375270" sldId="312"/>
            <ac:spMk id="229" creationId="{8F74B356-4D77-4002-8C61-2B0C0CE70BE4}"/>
          </ac:spMkLst>
        </pc:spChg>
        <pc:spChg chg="add mod">
          <ac:chgData name="James Clegg" userId="c6df1435-7a36-4b38-be4d-16e68e91152f" providerId="ADAL" clId="{862E660E-F980-4369-B211-65CB16F94B6F}" dt="2020-11-12T12:45:50.634" v="915" actId="20577"/>
          <ac:spMkLst>
            <pc:docMk/>
            <pc:sldMk cId="1508375270" sldId="312"/>
            <ac:spMk id="230" creationId="{75524D5E-F1E0-4517-AE86-11D1864873BE}"/>
          </ac:spMkLst>
        </pc:spChg>
        <pc:grpChg chg="del">
          <ac:chgData name="James Clegg" userId="c6df1435-7a36-4b38-be4d-16e68e91152f" providerId="ADAL" clId="{862E660E-F980-4369-B211-65CB16F94B6F}" dt="2020-11-12T12:34:41.953" v="739" actId="478"/>
          <ac:grpSpMkLst>
            <pc:docMk/>
            <pc:sldMk cId="1508375270" sldId="312"/>
            <ac:grpSpMk id="4" creationId="{00000000-0000-0000-0000-000000000000}"/>
          </ac:grpSpMkLst>
        </pc:grpChg>
        <pc:grpChg chg="del">
          <ac:chgData name="James Clegg" userId="c6df1435-7a36-4b38-be4d-16e68e91152f" providerId="ADAL" clId="{862E660E-F980-4369-B211-65CB16F94B6F}" dt="2020-11-12T12:34:41.419" v="738" actId="478"/>
          <ac:grpSpMkLst>
            <pc:docMk/>
            <pc:sldMk cId="1508375270" sldId="312"/>
            <ac:grpSpMk id="11" creationId="{00000000-0000-0000-0000-000000000000}"/>
          </ac:grpSpMkLst>
        </pc:grpChg>
        <pc:picChg chg="add mod">
          <ac:chgData name="James Clegg" userId="c6df1435-7a36-4b38-be4d-16e68e91152f" providerId="ADAL" clId="{862E660E-F980-4369-B211-65CB16F94B6F}" dt="2020-11-12T12:38:51.233" v="823" actId="1076"/>
          <ac:picMkLst>
            <pc:docMk/>
            <pc:sldMk cId="1508375270" sldId="312"/>
            <ac:picMk id="7" creationId="{625FD3B6-E467-49B5-961A-A8D07679228D}"/>
          </ac:picMkLst>
        </pc:picChg>
        <pc:picChg chg="del">
          <ac:chgData name="James Clegg" userId="c6df1435-7a36-4b38-be4d-16e68e91152f" providerId="ADAL" clId="{862E660E-F980-4369-B211-65CB16F94B6F}" dt="2020-11-12T11:34:30.605" v="76" actId="478"/>
          <ac:picMkLst>
            <pc:docMk/>
            <pc:sldMk cId="1508375270" sldId="312"/>
            <ac:picMk id="10" creationId="{00000000-0000-0000-0000-000000000000}"/>
          </ac:picMkLst>
        </pc:picChg>
        <pc:picChg chg="add mod">
          <ac:chgData name="James Clegg" userId="c6df1435-7a36-4b38-be4d-16e68e91152f" providerId="ADAL" clId="{862E660E-F980-4369-B211-65CB16F94B6F}" dt="2020-11-12T12:46:30.716" v="919" actId="1076"/>
          <ac:picMkLst>
            <pc:docMk/>
            <pc:sldMk cId="1508375270" sldId="312"/>
            <ac:picMk id="17" creationId="{FCA06B84-B98B-4AB3-8053-8826DF77658F}"/>
          </ac:picMkLst>
        </pc:picChg>
        <pc:picChg chg="add">
          <ac:chgData name="James Clegg" userId="c6df1435-7a36-4b38-be4d-16e68e91152f" providerId="ADAL" clId="{862E660E-F980-4369-B211-65CB16F94B6F}" dt="2020-11-12T12:40:19.992" v="842"/>
          <ac:picMkLst>
            <pc:docMk/>
            <pc:sldMk cId="1508375270" sldId="312"/>
            <ac:picMk id="114" creationId="{E7207758-409A-4F37-BCC2-AE8B3586E801}"/>
          </ac:picMkLst>
        </pc:picChg>
        <pc:cxnChg chg="mod">
          <ac:chgData name="James Clegg" userId="c6df1435-7a36-4b38-be4d-16e68e91152f" providerId="ADAL" clId="{862E660E-F980-4369-B211-65CB16F94B6F}" dt="2020-11-12T12:43:10.633" v="879" actId="12788"/>
          <ac:cxnSpMkLst>
            <pc:docMk/>
            <pc:sldMk cId="1508375270" sldId="312"/>
            <ac:cxnSpMk id="9" creationId="{00000000-0000-0000-0000-000000000000}"/>
          </ac:cxnSpMkLst>
        </pc:cxnChg>
        <pc:cxnChg chg="add mod">
          <ac:chgData name="James Clegg" userId="c6df1435-7a36-4b38-be4d-16e68e91152f" providerId="ADAL" clId="{862E660E-F980-4369-B211-65CB16F94B6F}" dt="2020-11-12T12:43:53.889" v="885" actId="14100"/>
          <ac:cxnSpMkLst>
            <pc:docMk/>
            <pc:sldMk cId="1508375270" sldId="312"/>
            <ac:cxnSpMk id="227" creationId="{29CB5CB4-11AC-40B2-A606-24D9929001CD}"/>
          </ac:cxnSpMkLst>
        </pc:cxnChg>
        <pc:cxnChg chg="add mod">
          <ac:chgData name="James Clegg" userId="c6df1435-7a36-4b38-be4d-16e68e91152f" providerId="ADAL" clId="{862E660E-F980-4369-B211-65CB16F94B6F}" dt="2020-11-12T12:44:05.584" v="888" actId="14100"/>
          <ac:cxnSpMkLst>
            <pc:docMk/>
            <pc:sldMk cId="1508375270" sldId="312"/>
            <ac:cxnSpMk id="228" creationId="{96A3613C-09A1-479B-86BE-06C68ED0AA53}"/>
          </ac:cxnSpMkLst>
        </pc:cxnChg>
      </pc:sldChg>
      <pc:sldChg chg="delSp del modTransition delAnim">
        <pc:chgData name="James Clegg" userId="c6df1435-7a36-4b38-be4d-16e68e91152f" providerId="ADAL" clId="{862E660E-F980-4369-B211-65CB16F94B6F}" dt="2020-11-12T13:06:39.904" v="1322" actId="2696"/>
        <pc:sldMkLst>
          <pc:docMk/>
          <pc:sldMk cId="94253417" sldId="313"/>
        </pc:sldMkLst>
        <pc:picChg chg="del">
          <ac:chgData name="James Clegg" userId="c6df1435-7a36-4b38-be4d-16e68e91152f" providerId="ADAL" clId="{862E660E-F980-4369-B211-65CB16F94B6F}" dt="2020-11-12T11:34:33.283" v="77" actId="478"/>
          <ac:picMkLst>
            <pc:docMk/>
            <pc:sldMk cId="94253417" sldId="313"/>
            <ac:picMk id="4" creationId="{00000000-0000-0000-0000-000000000000}"/>
          </ac:picMkLst>
        </pc:picChg>
      </pc:sldChg>
      <pc:sldChg chg="addSp delSp modSp modTransition addAnim delAnim modAnim">
        <pc:chgData name="James Clegg" userId="c6df1435-7a36-4b38-be4d-16e68e91152f" providerId="ADAL" clId="{862E660E-F980-4369-B211-65CB16F94B6F}" dt="2020-11-12T12:33:30.093" v="734"/>
        <pc:sldMkLst>
          <pc:docMk/>
          <pc:sldMk cId="185056766" sldId="314"/>
        </pc:sldMkLst>
        <pc:spChg chg="del">
          <ac:chgData name="James Clegg" userId="c6df1435-7a36-4b38-be4d-16e68e91152f" providerId="ADAL" clId="{862E660E-F980-4369-B211-65CB16F94B6F}" dt="2020-11-12T12:22:25.917" v="606" actId="478"/>
          <ac:spMkLst>
            <pc:docMk/>
            <pc:sldMk cId="185056766" sldId="314"/>
            <ac:spMk id="12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4:29.885" v="640" actId="1076"/>
          <ac:spMkLst>
            <pc:docMk/>
            <pc:sldMk cId="185056766" sldId="314"/>
            <ac:spMk id="13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1:47.327" v="599" actId="1076"/>
          <ac:spMkLst>
            <pc:docMk/>
            <pc:sldMk cId="185056766" sldId="314"/>
            <ac:spMk id="22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24:11.384" v="635" actId="1076"/>
          <ac:spMkLst>
            <pc:docMk/>
            <pc:sldMk cId="185056766" sldId="314"/>
            <ac:spMk id="24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4:11.384" v="635" actId="1076"/>
          <ac:spMkLst>
            <pc:docMk/>
            <pc:sldMk cId="185056766" sldId="314"/>
            <ac:spMk id="25" creationId="{00000000-0000-0000-0000-000000000000}"/>
          </ac:spMkLst>
        </pc:spChg>
        <pc:spChg chg="add mod">
          <ac:chgData name="James Clegg" userId="c6df1435-7a36-4b38-be4d-16e68e91152f" providerId="ADAL" clId="{862E660E-F980-4369-B211-65CB16F94B6F}" dt="2020-11-12T12:21:47.327" v="599" actId="1076"/>
          <ac:spMkLst>
            <pc:docMk/>
            <pc:sldMk cId="185056766" sldId="314"/>
            <ac:spMk id="36" creationId="{D99CEE11-F1A5-42DC-833E-51F622FD02B9}"/>
          </ac:spMkLst>
        </pc:spChg>
        <pc:spChg chg="add mod">
          <ac:chgData name="James Clegg" userId="c6df1435-7a36-4b38-be4d-16e68e91152f" providerId="ADAL" clId="{862E660E-F980-4369-B211-65CB16F94B6F}" dt="2020-11-12T12:27:44.693" v="672" actId="207"/>
          <ac:spMkLst>
            <pc:docMk/>
            <pc:sldMk cId="185056766" sldId="314"/>
            <ac:spMk id="37" creationId="{F43ADD94-3E32-49FB-8B4F-B7F85DF83DC6}"/>
          </ac:spMkLst>
        </pc:spChg>
        <pc:spChg chg="mod">
          <ac:chgData name="James Clegg" userId="c6df1435-7a36-4b38-be4d-16e68e91152f" providerId="ADAL" clId="{862E660E-F980-4369-B211-65CB16F94B6F}" dt="2020-11-12T12:27:44.693" v="672" actId="207"/>
          <ac:spMkLst>
            <pc:docMk/>
            <pc:sldMk cId="185056766" sldId="314"/>
            <ac:spMk id="38" creationId="{00000000-0000-0000-0000-000000000000}"/>
          </ac:spMkLst>
        </pc:spChg>
        <pc:spChg chg="add mod">
          <ac:chgData name="James Clegg" userId="c6df1435-7a36-4b38-be4d-16e68e91152f" providerId="ADAL" clId="{862E660E-F980-4369-B211-65CB16F94B6F}" dt="2020-11-12T12:24:29.885" v="640" actId="1076"/>
          <ac:spMkLst>
            <pc:docMk/>
            <pc:sldMk cId="185056766" sldId="314"/>
            <ac:spMk id="39" creationId="{827EF1C2-112F-49FA-BBCF-17DF5987E3B9}"/>
          </ac:spMkLst>
        </pc:spChg>
        <pc:spChg chg="add mod">
          <ac:chgData name="James Clegg" userId="c6df1435-7a36-4b38-be4d-16e68e91152f" providerId="ADAL" clId="{862E660E-F980-4369-B211-65CB16F94B6F}" dt="2020-11-12T12:24:29.885" v="640" actId="1076"/>
          <ac:spMkLst>
            <pc:docMk/>
            <pc:sldMk cId="185056766" sldId="314"/>
            <ac:spMk id="40" creationId="{361BC06B-04E3-4767-AED6-F1333E17B0F6}"/>
          </ac:spMkLst>
        </pc:spChg>
        <pc:spChg chg="add mod">
          <ac:chgData name="James Clegg" userId="c6df1435-7a36-4b38-be4d-16e68e91152f" providerId="ADAL" clId="{862E660E-F980-4369-B211-65CB16F94B6F}" dt="2020-11-12T12:24:29.885" v="640" actId="1076"/>
          <ac:spMkLst>
            <pc:docMk/>
            <pc:sldMk cId="185056766" sldId="314"/>
            <ac:spMk id="41" creationId="{0CBF5F90-9C6F-4D5C-ACBC-D71952A8FD73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43" creationId="{5752DF44-418B-484D-976D-058A6D388886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44" creationId="{0ACEE1A4-23D7-4426-BFA5-47CC98B24214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45" creationId="{8760A52E-745A-4B68-BFDC-B2E918C40B10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46" creationId="{5C60980A-B7E9-4104-9F94-628411F3C751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47" creationId="{50C43880-1707-4E07-917D-656483B57DE7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48" creationId="{6DA9F6D7-36E8-45C7-9524-29D2A9636FDF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49" creationId="{0E2FD951-369D-40BF-837C-B1625D189B24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0" creationId="{D6E9F8B8-2D41-4C9C-ADFB-8FB5D0A46E80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1" creationId="{D7833AAE-7812-4296-9171-9DFFD9FB5B90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2" creationId="{F399173B-9940-4AAB-8C1F-33344127F3E2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3" creationId="{7076EFA7-D962-4B5E-8264-6E1E31C14D9B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4" creationId="{C9FF0C4E-5403-4058-A4A5-947BA84B6416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5" creationId="{C7A7D052-BDFF-458F-B781-C10FA48E711C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6" creationId="{7A3FE913-DBD7-42C5-9A30-1DB4947AE353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7" creationId="{0919EA04-9F5B-4B4A-B77E-27C1797833F0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8" creationId="{A8B6247B-6017-44C4-832A-75AA1B0D8F14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59" creationId="{76A1B8BB-B590-4567-9CED-804E4ACF9F16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0" creationId="{EF9379F1-83E5-4D20-9B55-BCC1391B791C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1" creationId="{2C48C540-2DFC-41EA-BA77-2D20DB6F5312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2" creationId="{2615B8EF-E2C4-4B74-A00A-A8EAD84F7688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3" creationId="{8B2170B8-20B3-4E05-9DA1-87F2BAE4A0D7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4" creationId="{19A9ED98-35CF-4747-AE93-214A56628301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5" creationId="{C16F500E-C8F5-442D-9C89-85C916399427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6" creationId="{D004D394-D533-4E6E-BC8E-FB76DC2E3E0B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7" creationId="{FF8605DA-C445-4943-9F92-B02E873E2E73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8" creationId="{9FFF2530-7F39-4518-A80B-BC2A69046DDE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69" creationId="{3A944D18-D497-42B3-A665-53C0CDC848C6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70" creationId="{6CCBB595-4595-43A5-A070-42D3B57C3687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71" creationId="{08871EFA-0EF5-4CFD-94F7-C02881CEBAF7}"/>
          </ac:spMkLst>
        </pc:spChg>
        <pc:spChg chg="add del mod">
          <ac:chgData name="James Clegg" userId="c6df1435-7a36-4b38-be4d-16e68e91152f" providerId="ADAL" clId="{862E660E-F980-4369-B211-65CB16F94B6F}" dt="2020-11-12T12:25:46.674" v="658" actId="1076"/>
          <ac:spMkLst>
            <pc:docMk/>
            <pc:sldMk cId="185056766" sldId="314"/>
            <ac:spMk id="72" creationId="{6E883EA0-6879-4F94-8D7D-6C3A36708F2B}"/>
          </ac:spMkLst>
        </pc:spChg>
        <pc:spChg chg="add mod">
          <ac:chgData name="James Clegg" userId="c6df1435-7a36-4b38-be4d-16e68e91152f" providerId="ADAL" clId="{862E660E-F980-4369-B211-65CB16F94B6F}" dt="2020-11-12T12:29:23.478" v="686" actId="207"/>
          <ac:spMkLst>
            <pc:docMk/>
            <pc:sldMk cId="185056766" sldId="314"/>
            <ac:spMk id="73" creationId="{2769AE0C-3C51-4BB4-A155-A7A421875C8C}"/>
          </ac:spMkLst>
        </pc:spChg>
        <pc:spChg chg="add mod">
          <ac:chgData name="James Clegg" userId="c6df1435-7a36-4b38-be4d-16e68e91152f" providerId="ADAL" clId="{862E660E-F980-4369-B211-65CB16F94B6F}" dt="2020-11-12T12:29:23.478" v="686" actId="207"/>
          <ac:spMkLst>
            <pc:docMk/>
            <pc:sldMk cId="185056766" sldId="314"/>
            <ac:spMk id="74" creationId="{7F87D45E-E752-4D7D-8596-4A0B7AF9FC41}"/>
          </ac:spMkLst>
        </pc:spChg>
        <pc:spChg chg="add mod">
          <ac:chgData name="James Clegg" userId="c6df1435-7a36-4b38-be4d-16e68e91152f" providerId="ADAL" clId="{862E660E-F980-4369-B211-65CB16F94B6F}" dt="2020-11-12T12:29:23.478" v="686" actId="207"/>
          <ac:spMkLst>
            <pc:docMk/>
            <pc:sldMk cId="185056766" sldId="314"/>
            <ac:spMk id="75" creationId="{3DBDB8B3-6A83-4F80-A810-2B83A1259AC8}"/>
          </ac:spMkLst>
        </pc:spChg>
        <pc:spChg chg="add mod">
          <ac:chgData name="James Clegg" userId="c6df1435-7a36-4b38-be4d-16e68e91152f" providerId="ADAL" clId="{862E660E-F980-4369-B211-65CB16F94B6F}" dt="2020-11-12T12:29:23.478" v="686" actId="207"/>
          <ac:spMkLst>
            <pc:docMk/>
            <pc:sldMk cId="185056766" sldId="314"/>
            <ac:spMk id="76" creationId="{D87AFEA9-07BF-4ABA-A2B7-27338BE28256}"/>
          </ac:spMkLst>
        </pc:spChg>
        <pc:spChg chg="add mod">
          <ac:chgData name="James Clegg" userId="c6df1435-7a36-4b38-be4d-16e68e91152f" providerId="ADAL" clId="{862E660E-F980-4369-B211-65CB16F94B6F}" dt="2020-11-12T12:29:23.478" v="686" actId="207"/>
          <ac:spMkLst>
            <pc:docMk/>
            <pc:sldMk cId="185056766" sldId="314"/>
            <ac:spMk id="77" creationId="{2E37B0C5-D6C8-4BC2-8238-BD3029F643BA}"/>
          </ac:spMkLst>
        </pc:spChg>
        <pc:spChg chg="add mod">
          <ac:chgData name="James Clegg" userId="c6df1435-7a36-4b38-be4d-16e68e91152f" providerId="ADAL" clId="{862E660E-F980-4369-B211-65CB16F94B6F}" dt="2020-11-12T12:29:23.478" v="686" actId="207"/>
          <ac:spMkLst>
            <pc:docMk/>
            <pc:sldMk cId="185056766" sldId="314"/>
            <ac:spMk id="78" creationId="{1D92F060-FA66-4E95-A07A-DF42B7A11984}"/>
          </ac:spMkLst>
        </pc:spChg>
        <pc:spChg chg="add mod">
          <ac:chgData name="James Clegg" userId="c6df1435-7a36-4b38-be4d-16e68e91152f" providerId="ADAL" clId="{862E660E-F980-4369-B211-65CB16F94B6F}" dt="2020-11-12T12:30:20.388" v="690" actId="1076"/>
          <ac:spMkLst>
            <pc:docMk/>
            <pc:sldMk cId="185056766" sldId="314"/>
            <ac:spMk id="79" creationId="{F2F200C0-89C6-44BA-9106-7C415F755100}"/>
          </ac:spMkLst>
        </pc:spChg>
        <pc:spChg chg="add mod">
          <ac:chgData name="James Clegg" userId="c6df1435-7a36-4b38-be4d-16e68e91152f" providerId="ADAL" clId="{862E660E-F980-4369-B211-65CB16F94B6F}" dt="2020-11-12T12:31:30.484" v="712" actId="1037"/>
          <ac:spMkLst>
            <pc:docMk/>
            <pc:sldMk cId="185056766" sldId="314"/>
            <ac:spMk id="80" creationId="{C9047D0D-EDF7-4980-B6B4-E47A59555EBA}"/>
          </ac:spMkLst>
        </pc:spChg>
        <pc:spChg chg="add mod">
          <ac:chgData name="James Clegg" userId="c6df1435-7a36-4b38-be4d-16e68e91152f" providerId="ADAL" clId="{862E660E-F980-4369-B211-65CB16F94B6F}" dt="2020-11-12T12:32:14.579" v="727" actId="1037"/>
          <ac:spMkLst>
            <pc:docMk/>
            <pc:sldMk cId="185056766" sldId="314"/>
            <ac:spMk id="81" creationId="{253EF165-B56A-480A-9F9D-B6EC647A3B95}"/>
          </ac:spMkLst>
        </pc:spChg>
        <pc:spChg chg="del mod">
          <ac:chgData name="James Clegg" userId="c6df1435-7a36-4b38-be4d-16e68e91152f" providerId="ADAL" clId="{862E660E-F980-4369-B211-65CB16F94B6F}" dt="2020-11-12T12:22:47.083" v="612" actId="478"/>
          <ac:spMkLst>
            <pc:docMk/>
            <pc:sldMk cId="185056766" sldId="314"/>
            <ac:spMk id="100" creationId="{00000000-0000-0000-0000-000000000000}"/>
          </ac:spMkLst>
        </pc:spChg>
        <pc:spChg chg="del mod">
          <ac:chgData name="James Clegg" userId="c6df1435-7a36-4b38-be4d-16e68e91152f" providerId="ADAL" clId="{862E660E-F980-4369-B211-65CB16F94B6F}" dt="2020-11-12T12:22:47.083" v="612" actId="478"/>
          <ac:spMkLst>
            <pc:docMk/>
            <pc:sldMk cId="185056766" sldId="314"/>
            <ac:spMk id="101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4:29.885" v="640" actId="1076"/>
          <ac:spMkLst>
            <pc:docMk/>
            <pc:sldMk cId="185056766" sldId="314"/>
            <ac:spMk id="102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6:48.666" v="664" actId="12788"/>
          <ac:spMkLst>
            <pc:docMk/>
            <pc:sldMk cId="185056766" sldId="314"/>
            <ac:spMk id="104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25.917" v="606" actId="478"/>
          <ac:spMkLst>
            <pc:docMk/>
            <pc:sldMk cId="185056766" sldId="314"/>
            <ac:spMk id="105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6:48.666" v="664" actId="12788"/>
          <ac:spMkLst>
            <pc:docMk/>
            <pc:sldMk cId="185056766" sldId="314"/>
            <ac:spMk id="106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13.108" v="603" actId="478"/>
          <ac:spMkLst>
            <pc:docMk/>
            <pc:sldMk cId="185056766" sldId="314"/>
            <ac:spMk id="107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4:29.885" v="640" actId="1076"/>
          <ac:spMkLst>
            <pc:docMk/>
            <pc:sldMk cId="185056766" sldId="314"/>
            <ac:spMk id="108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6:52.179" v="665" actId="12788"/>
          <ac:spMkLst>
            <pc:docMk/>
            <pc:sldMk cId="185056766" sldId="314"/>
            <ac:spMk id="109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16.670" v="604" actId="478"/>
          <ac:spMkLst>
            <pc:docMk/>
            <pc:sldMk cId="185056766" sldId="314"/>
            <ac:spMk id="110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22.352" v="605" actId="478"/>
          <ac:spMkLst>
            <pc:docMk/>
            <pc:sldMk cId="185056766" sldId="314"/>
            <ac:spMk id="111" creationId="{00000000-0000-0000-0000-000000000000}"/>
          </ac:spMkLst>
        </pc:spChg>
        <pc:spChg chg="del mod">
          <ac:chgData name="James Clegg" userId="c6df1435-7a36-4b38-be4d-16e68e91152f" providerId="ADAL" clId="{862E660E-F980-4369-B211-65CB16F94B6F}" dt="2020-11-12T12:22:47.083" v="612" actId="478"/>
          <ac:spMkLst>
            <pc:docMk/>
            <pc:sldMk cId="185056766" sldId="314"/>
            <ac:spMk id="112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16.670" v="604" actId="478"/>
          <ac:spMkLst>
            <pc:docMk/>
            <pc:sldMk cId="185056766" sldId="314"/>
            <ac:spMk id="113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22.352" v="605" actId="478"/>
          <ac:spMkLst>
            <pc:docMk/>
            <pc:sldMk cId="185056766" sldId="314"/>
            <ac:spMk id="114" creationId="{00000000-0000-0000-0000-000000000000}"/>
          </ac:spMkLst>
        </pc:spChg>
        <pc:spChg chg="del mod">
          <ac:chgData name="James Clegg" userId="c6df1435-7a36-4b38-be4d-16e68e91152f" providerId="ADAL" clId="{862E660E-F980-4369-B211-65CB16F94B6F}" dt="2020-11-12T12:22:47.083" v="612" actId="478"/>
          <ac:spMkLst>
            <pc:docMk/>
            <pc:sldMk cId="185056766" sldId="314"/>
            <ac:spMk id="133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16.670" v="604" actId="478"/>
          <ac:spMkLst>
            <pc:docMk/>
            <pc:sldMk cId="185056766" sldId="314"/>
            <ac:spMk id="134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22.352" v="605" actId="478"/>
          <ac:spMkLst>
            <pc:docMk/>
            <pc:sldMk cId="185056766" sldId="314"/>
            <ac:spMk id="153" creationId="{00000000-0000-0000-0000-000000000000}"/>
          </ac:spMkLst>
        </pc:spChg>
        <pc:spChg chg="del mod">
          <ac:chgData name="James Clegg" userId="c6df1435-7a36-4b38-be4d-16e68e91152f" providerId="ADAL" clId="{862E660E-F980-4369-B211-65CB16F94B6F}" dt="2020-11-12T12:22:47.083" v="612" actId="478"/>
          <ac:spMkLst>
            <pc:docMk/>
            <pc:sldMk cId="185056766" sldId="314"/>
            <ac:spMk id="154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16.670" v="604" actId="478"/>
          <ac:spMkLst>
            <pc:docMk/>
            <pc:sldMk cId="185056766" sldId="314"/>
            <ac:spMk id="155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22.352" v="605" actId="478"/>
          <ac:spMkLst>
            <pc:docMk/>
            <pc:sldMk cId="185056766" sldId="314"/>
            <ac:spMk id="156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47.083" v="612" actId="478"/>
          <ac:spMkLst>
            <pc:docMk/>
            <pc:sldMk cId="185056766" sldId="314"/>
            <ac:spMk id="159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6:52.179" v="665" actId="12788"/>
          <ac:spMkLst>
            <pc:docMk/>
            <pc:sldMk cId="185056766" sldId="314"/>
            <ac:spMk id="160" creationId="{00000000-0000-0000-0000-000000000000}"/>
          </ac:spMkLst>
        </pc:spChg>
        <pc:spChg chg="del">
          <ac:chgData name="James Clegg" userId="c6df1435-7a36-4b38-be4d-16e68e91152f" providerId="ADAL" clId="{862E660E-F980-4369-B211-65CB16F94B6F}" dt="2020-11-12T12:22:22.352" v="605" actId="478"/>
          <ac:spMkLst>
            <pc:docMk/>
            <pc:sldMk cId="185056766" sldId="314"/>
            <ac:spMk id="161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24:25.901" v="639" actId="1076"/>
          <ac:spMkLst>
            <pc:docMk/>
            <pc:sldMk cId="185056766" sldId="314"/>
            <ac:spMk id="163" creationId="{00000000-0000-0000-0000-000000000000}"/>
          </ac:spMkLst>
        </pc:spChg>
        <pc:picChg chg="del">
          <ac:chgData name="James Clegg" userId="c6df1435-7a36-4b38-be4d-16e68e91152f" providerId="ADAL" clId="{862E660E-F980-4369-B211-65CB16F94B6F}" dt="2020-11-12T11:34:27.741" v="75" actId="478"/>
          <ac:picMkLst>
            <pc:docMk/>
            <pc:sldMk cId="185056766" sldId="314"/>
            <ac:picMk id="6" creationId="{00000000-0000-0000-0000-000000000000}"/>
          </ac:picMkLst>
        </pc:picChg>
        <pc:picChg chg="mod">
          <ac:chgData name="James Clegg" userId="c6df1435-7a36-4b38-be4d-16e68e91152f" providerId="ADAL" clId="{862E660E-F980-4369-B211-65CB16F94B6F}" dt="2020-11-12T12:24:11.384" v="635" actId="1076"/>
          <ac:picMkLst>
            <pc:docMk/>
            <pc:sldMk cId="185056766" sldId="314"/>
            <ac:picMk id="95" creationId="{00000000-0000-0000-0000-000000000000}"/>
          </ac:picMkLst>
        </pc:picChg>
        <pc:picChg chg="mod">
          <ac:chgData name="James Clegg" userId="c6df1435-7a36-4b38-be4d-16e68e91152f" providerId="ADAL" clId="{862E660E-F980-4369-B211-65CB16F94B6F}" dt="2020-11-12T12:24:25.901" v="639" actId="1076"/>
          <ac:picMkLst>
            <pc:docMk/>
            <pc:sldMk cId="185056766" sldId="314"/>
            <ac:picMk id="162" creationId="{00000000-0000-0000-0000-000000000000}"/>
          </ac:picMkLst>
        </pc:picChg>
        <pc:cxnChg chg="mod">
          <ac:chgData name="James Clegg" userId="c6df1435-7a36-4b38-be4d-16e68e91152f" providerId="ADAL" clId="{862E660E-F980-4369-B211-65CB16F94B6F}" dt="2020-11-12T12:24:29.885" v="640" actId="1076"/>
          <ac:cxnSpMkLst>
            <pc:docMk/>
            <pc:sldMk cId="185056766" sldId="314"/>
            <ac:cxnSpMk id="4" creationId="{00000000-0000-0000-0000-000000000000}"/>
          </ac:cxnSpMkLst>
        </pc:cxnChg>
      </pc:sldChg>
      <pc:sldChg chg="delSp modTransition delAnim">
        <pc:chgData name="James Clegg" userId="c6df1435-7a36-4b38-be4d-16e68e91152f" providerId="ADAL" clId="{862E660E-F980-4369-B211-65CB16F94B6F}" dt="2020-11-12T11:34:46.550" v="80"/>
        <pc:sldMkLst>
          <pc:docMk/>
          <pc:sldMk cId="192419293" sldId="315"/>
        </pc:sldMkLst>
        <pc:picChg chg="del">
          <ac:chgData name="James Clegg" userId="c6df1435-7a36-4b38-be4d-16e68e91152f" providerId="ADAL" clId="{862E660E-F980-4369-B211-65CB16F94B6F}" dt="2020-11-12T11:34:39.027" v="79" actId="478"/>
          <ac:picMkLst>
            <pc:docMk/>
            <pc:sldMk cId="192419293" sldId="315"/>
            <ac:picMk id="6" creationId="{00000000-0000-0000-0000-000000000000}"/>
          </ac:picMkLst>
        </pc:picChg>
      </pc:sldChg>
      <pc:sldChg chg="delSp del modTransition delAnim">
        <pc:chgData name="James Clegg" userId="c6df1435-7a36-4b38-be4d-16e68e91152f" providerId="ADAL" clId="{862E660E-F980-4369-B211-65CB16F94B6F}" dt="2020-11-12T12:19:09.661" v="526" actId="2696"/>
        <pc:sldMkLst>
          <pc:docMk/>
          <pc:sldMk cId="3228832583" sldId="316"/>
        </pc:sldMkLst>
        <pc:picChg chg="del">
          <ac:chgData name="James Clegg" userId="c6df1435-7a36-4b38-be4d-16e68e91152f" providerId="ADAL" clId="{862E660E-F980-4369-B211-65CB16F94B6F}" dt="2020-11-12T11:34:14.447" v="70" actId="478"/>
          <ac:picMkLst>
            <pc:docMk/>
            <pc:sldMk cId="3228832583" sldId="316"/>
            <ac:picMk id="90" creationId="{00000000-0000-0000-0000-000000000000}"/>
          </ac:picMkLst>
        </pc:picChg>
      </pc:sldChg>
      <pc:sldChg chg="delSp del modTransition delAnim">
        <pc:chgData name="James Clegg" userId="c6df1435-7a36-4b38-be4d-16e68e91152f" providerId="ADAL" clId="{862E660E-F980-4369-B211-65CB16F94B6F}" dt="2020-11-12T12:19:11.183" v="529" actId="2696"/>
        <pc:sldMkLst>
          <pc:docMk/>
          <pc:sldMk cId="127798946" sldId="317"/>
        </pc:sldMkLst>
        <pc:picChg chg="del">
          <ac:chgData name="James Clegg" userId="c6df1435-7a36-4b38-be4d-16e68e91152f" providerId="ADAL" clId="{862E660E-F980-4369-B211-65CB16F94B6F}" dt="2020-11-12T11:34:25.027" v="74" actId="478"/>
          <ac:picMkLst>
            <pc:docMk/>
            <pc:sldMk cId="127798946" sldId="317"/>
            <ac:picMk id="2" creationId="{00000000-0000-0000-0000-000000000000}"/>
          </ac:picMkLst>
        </pc:picChg>
      </pc:sldChg>
      <pc:sldChg chg="delSp del modTransition delAnim">
        <pc:chgData name="James Clegg" userId="c6df1435-7a36-4b38-be4d-16e68e91152f" providerId="ADAL" clId="{862E660E-F980-4369-B211-65CB16F94B6F}" dt="2020-11-12T13:06:39.949" v="1323" actId="2696"/>
        <pc:sldMkLst>
          <pc:docMk/>
          <pc:sldMk cId="1560342284" sldId="318"/>
        </pc:sldMkLst>
        <pc:picChg chg="del">
          <ac:chgData name="James Clegg" userId="c6df1435-7a36-4b38-be4d-16e68e91152f" providerId="ADAL" clId="{862E660E-F980-4369-B211-65CB16F94B6F}" dt="2020-11-12T11:34:36.427" v="78" actId="478"/>
          <ac:picMkLst>
            <pc:docMk/>
            <pc:sldMk cId="1560342284" sldId="318"/>
            <ac:picMk id="2" creationId="{00000000-0000-0000-0000-000000000000}"/>
          </ac:picMkLst>
        </pc:picChg>
      </pc:sldChg>
      <pc:sldChg chg="addSp modSp add modAnim">
        <pc:chgData name="James Clegg" userId="c6df1435-7a36-4b38-be4d-16e68e91152f" providerId="ADAL" clId="{862E660E-F980-4369-B211-65CB16F94B6F}" dt="2020-11-12T11:52:11.063" v="285"/>
        <pc:sldMkLst>
          <pc:docMk/>
          <pc:sldMk cId="1446703114" sldId="319"/>
        </pc:sldMkLst>
        <pc:spChg chg="add mod">
          <ac:chgData name="James Clegg" userId="c6df1435-7a36-4b38-be4d-16e68e91152f" providerId="ADAL" clId="{862E660E-F980-4369-B211-65CB16F94B6F}" dt="2020-11-12T11:49:27.365" v="183" actId="554"/>
          <ac:spMkLst>
            <pc:docMk/>
            <pc:sldMk cId="1446703114" sldId="319"/>
            <ac:spMk id="10" creationId="{E85B6402-E972-4D53-B804-0E5288E8A6BA}"/>
          </ac:spMkLst>
        </pc:spChg>
        <pc:spChg chg="add mod">
          <ac:chgData name="James Clegg" userId="c6df1435-7a36-4b38-be4d-16e68e91152f" providerId="ADAL" clId="{862E660E-F980-4369-B211-65CB16F94B6F}" dt="2020-11-12T11:49:27.365" v="183" actId="554"/>
          <ac:spMkLst>
            <pc:docMk/>
            <pc:sldMk cId="1446703114" sldId="319"/>
            <ac:spMk id="11" creationId="{93934C41-0810-4B6A-BB12-0CA94C2FAFB3}"/>
          </ac:spMkLst>
        </pc:spChg>
        <pc:spChg chg="add mod">
          <ac:chgData name="James Clegg" userId="c6df1435-7a36-4b38-be4d-16e68e91152f" providerId="ADAL" clId="{862E660E-F980-4369-B211-65CB16F94B6F}" dt="2020-11-12T11:49:37.833" v="217" actId="20577"/>
          <ac:spMkLst>
            <pc:docMk/>
            <pc:sldMk cId="1446703114" sldId="319"/>
            <ac:spMk id="12" creationId="{8802E2F1-67C8-44C4-AAFE-A7C0E45FBFD8}"/>
          </ac:spMkLst>
        </pc:spChg>
        <pc:spChg chg="add mod">
          <ac:chgData name="James Clegg" userId="c6df1435-7a36-4b38-be4d-16e68e91152f" providerId="ADAL" clId="{862E660E-F980-4369-B211-65CB16F94B6F}" dt="2020-11-12T11:49:27.365" v="183" actId="554"/>
          <ac:spMkLst>
            <pc:docMk/>
            <pc:sldMk cId="1446703114" sldId="319"/>
            <ac:spMk id="13" creationId="{3B83B1D7-190B-43FA-9F36-33B3C6013E79}"/>
          </ac:spMkLst>
        </pc:spChg>
        <pc:spChg chg="add mod">
          <ac:chgData name="James Clegg" userId="c6df1435-7a36-4b38-be4d-16e68e91152f" providerId="ADAL" clId="{862E660E-F980-4369-B211-65CB16F94B6F}" dt="2020-11-12T11:49:27.365" v="183" actId="554"/>
          <ac:spMkLst>
            <pc:docMk/>
            <pc:sldMk cId="1446703114" sldId="319"/>
            <ac:spMk id="14" creationId="{0E5C6C79-006A-4E03-8EB7-0AD89CD14731}"/>
          </ac:spMkLst>
        </pc:spChg>
        <pc:spChg chg="add mod">
          <ac:chgData name="James Clegg" userId="c6df1435-7a36-4b38-be4d-16e68e91152f" providerId="ADAL" clId="{862E660E-F980-4369-B211-65CB16F94B6F}" dt="2020-11-12T11:50:00.602" v="230" actId="1035"/>
          <ac:spMkLst>
            <pc:docMk/>
            <pc:sldMk cId="1446703114" sldId="319"/>
            <ac:spMk id="17" creationId="{E01D81A7-CD5D-43D3-BDBB-F6A9469298F3}"/>
          </ac:spMkLst>
        </pc:spChg>
        <pc:spChg chg="add mod">
          <ac:chgData name="James Clegg" userId="c6df1435-7a36-4b38-be4d-16e68e91152f" providerId="ADAL" clId="{862E660E-F980-4369-B211-65CB16F94B6F}" dt="2020-11-12T11:50:11.499" v="237" actId="1035"/>
          <ac:spMkLst>
            <pc:docMk/>
            <pc:sldMk cId="1446703114" sldId="319"/>
            <ac:spMk id="18" creationId="{695CBA62-FFEE-42CF-9B73-1E0FD99DC8B5}"/>
          </ac:spMkLst>
        </pc:spChg>
        <pc:spChg chg="add mod">
          <ac:chgData name="James Clegg" userId="c6df1435-7a36-4b38-be4d-16e68e91152f" providerId="ADAL" clId="{862E660E-F980-4369-B211-65CB16F94B6F}" dt="2020-11-12T11:50:23.619" v="241" actId="1076"/>
          <ac:spMkLst>
            <pc:docMk/>
            <pc:sldMk cId="1446703114" sldId="319"/>
            <ac:spMk id="19" creationId="{5AFF1F1A-9C35-4300-9E4B-D479F983C2A5}"/>
          </ac:spMkLst>
        </pc:spChg>
        <pc:spChg chg="add mod">
          <ac:chgData name="James Clegg" userId="c6df1435-7a36-4b38-be4d-16e68e91152f" providerId="ADAL" clId="{862E660E-F980-4369-B211-65CB16F94B6F}" dt="2020-11-12T11:51:33.473" v="277" actId="1076"/>
          <ac:spMkLst>
            <pc:docMk/>
            <pc:sldMk cId="1446703114" sldId="319"/>
            <ac:spMk id="20" creationId="{34DD783B-7BB2-4E0C-8150-BC314BA100E4}"/>
          </ac:spMkLst>
        </pc:spChg>
        <pc:spChg chg="add mod">
          <ac:chgData name="James Clegg" userId="c6df1435-7a36-4b38-be4d-16e68e91152f" providerId="ADAL" clId="{862E660E-F980-4369-B211-65CB16F94B6F}" dt="2020-11-12T11:51:33.473" v="277" actId="1076"/>
          <ac:spMkLst>
            <pc:docMk/>
            <pc:sldMk cId="1446703114" sldId="319"/>
            <ac:spMk id="21" creationId="{093F16BD-7D84-4612-875C-B1A9A57CFA70}"/>
          </ac:spMkLst>
        </pc:spChg>
        <pc:spChg chg="add mod">
          <ac:chgData name="James Clegg" userId="c6df1435-7a36-4b38-be4d-16e68e91152f" providerId="ADAL" clId="{862E660E-F980-4369-B211-65CB16F94B6F}" dt="2020-11-12T11:51:33.473" v="277" actId="1076"/>
          <ac:spMkLst>
            <pc:docMk/>
            <pc:sldMk cId="1446703114" sldId="319"/>
            <ac:spMk id="22" creationId="{312E8A9F-976D-4CD1-948A-894DE8104A7B}"/>
          </ac:spMkLst>
        </pc:spChg>
      </pc:sldChg>
      <pc:sldChg chg="modSp modAnim">
        <pc:chgData name="James Clegg" userId="c6df1435-7a36-4b38-be4d-16e68e91152f" providerId="ADAL" clId="{862E660E-F980-4369-B211-65CB16F94B6F}" dt="2020-11-12T12:14:52.034" v="460"/>
        <pc:sldMkLst>
          <pc:docMk/>
          <pc:sldMk cId="2175219745" sldId="320"/>
        </pc:sldMkLst>
        <pc:spChg chg="mod">
          <ac:chgData name="James Clegg" userId="c6df1435-7a36-4b38-be4d-16e68e91152f" providerId="ADAL" clId="{862E660E-F980-4369-B211-65CB16F94B6F}" dt="2020-11-12T12:03:30.604" v="388" actId="20577"/>
          <ac:spMkLst>
            <pc:docMk/>
            <pc:sldMk cId="2175219745" sldId="320"/>
            <ac:spMk id="10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32.579" v="389" actId="20577"/>
          <ac:spMkLst>
            <pc:docMk/>
            <pc:sldMk cId="2175219745" sldId="320"/>
            <ac:spMk id="24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35.408" v="391" actId="20577"/>
          <ac:spMkLst>
            <pc:docMk/>
            <pc:sldMk cId="2175219745" sldId="320"/>
            <ac:spMk id="25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37.394" v="393" actId="20577"/>
          <ac:spMkLst>
            <pc:docMk/>
            <pc:sldMk cId="2175219745" sldId="320"/>
            <ac:spMk id="26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40.295" v="395" actId="20577"/>
          <ac:spMkLst>
            <pc:docMk/>
            <pc:sldMk cId="2175219745" sldId="320"/>
            <ac:spMk id="28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42.709" v="397" actId="20577"/>
          <ac:spMkLst>
            <pc:docMk/>
            <pc:sldMk cId="2175219745" sldId="320"/>
            <ac:spMk id="29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45.118" v="399" actId="20577"/>
          <ac:spMkLst>
            <pc:docMk/>
            <pc:sldMk cId="2175219745" sldId="320"/>
            <ac:spMk id="30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47.436" v="401" actId="20577"/>
          <ac:spMkLst>
            <pc:docMk/>
            <pc:sldMk cId="2175219745" sldId="320"/>
            <ac:spMk id="31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50.306" v="403" actId="20577"/>
          <ac:spMkLst>
            <pc:docMk/>
            <pc:sldMk cId="2175219745" sldId="320"/>
            <ac:spMk id="32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52.835" v="404" actId="20577"/>
          <ac:spMkLst>
            <pc:docMk/>
            <pc:sldMk cId="2175219745" sldId="320"/>
            <ac:spMk id="33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55.221" v="406" actId="20577"/>
          <ac:spMkLst>
            <pc:docMk/>
            <pc:sldMk cId="2175219745" sldId="320"/>
            <ac:spMk id="54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03:57.511" v="408" actId="20577"/>
          <ac:spMkLst>
            <pc:docMk/>
            <pc:sldMk cId="2175219745" sldId="320"/>
            <ac:spMk id="55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39.487" v="417" actId="20577"/>
          <ac:spMkLst>
            <pc:docMk/>
            <pc:sldMk cId="2175219745" sldId="320"/>
            <ac:spMk id="58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41.756" v="419" actId="20577"/>
          <ac:spMkLst>
            <pc:docMk/>
            <pc:sldMk cId="2175219745" sldId="320"/>
            <ac:spMk id="59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44.573" v="421" actId="20577"/>
          <ac:spMkLst>
            <pc:docMk/>
            <pc:sldMk cId="2175219745" sldId="320"/>
            <ac:spMk id="60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48.561" v="423" actId="20577"/>
          <ac:spMkLst>
            <pc:docMk/>
            <pc:sldMk cId="2175219745" sldId="320"/>
            <ac:spMk id="61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51.168" v="424" actId="20577"/>
          <ac:spMkLst>
            <pc:docMk/>
            <pc:sldMk cId="2175219745" sldId="320"/>
            <ac:spMk id="62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54.029" v="426" actId="20577"/>
          <ac:spMkLst>
            <pc:docMk/>
            <pc:sldMk cId="2175219745" sldId="320"/>
            <ac:spMk id="63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57.100" v="428" actId="20577"/>
          <ac:spMkLst>
            <pc:docMk/>
            <pc:sldMk cId="2175219745" sldId="320"/>
            <ac:spMk id="64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59.712" v="430" actId="20577"/>
          <ac:spMkLst>
            <pc:docMk/>
            <pc:sldMk cId="2175219745" sldId="320"/>
            <ac:spMk id="65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35.410" v="416" actId="20577"/>
          <ac:spMkLst>
            <pc:docMk/>
            <pc:sldMk cId="2175219745" sldId="320"/>
            <ac:spMk id="66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32.850" v="414" actId="20577"/>
          <ac:spMkLst>
            <pc:docMk/>
            <pc:sldMk cId="2175219745" sldId="320"/>
            <ac:spMk id="67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29.744" v="412" actId="20577"/>
          <ac:spMkLst>
            <pc:docMk/>
            <pc:sldMk cId="2175219745" sldId="320"/>
            <ac:spMk id="79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2:27.394" v="410" actId="20577"/>
          <ac:spMkLst>
            <pc:docMk/>
            <pc:sldMk cId="2175219745" sldId="320"/>
            <ac:spMk id="80" creationId="{00000000-0000-0000-0000-000000000000}"/>
          </ac:spMkLst>
        </pc:spChg>
      </pc:sldChg>
      <pc:sldChg chg="modSp">
        <pc:chgData name="James Clegg" userId="c6df1435-7a36-4b38-be4d-16e68e91152f" providerId="ADAL" clId="{862E660E-F980-4369-B211-65CB16F94B6F}" dt="2020-11-12T12:13:17.808" v="435" actId="20577"/>
        <pc:sldMkLst>
          <pc:docMk/>
          <pc:sldMk cId="855103528" sldId="321"/>
        </pc:sldMkLst>
        <pc:spChg chg="mod">
          <ac:chgData name="James Clegg" userId="c6df1435-7a36-4b38-be4d-16e68e91152f" providerId="ADAL" clId="{862E660E-F980-4369-B211-65CB16F94B6F}" dt="2020-11-12T12:13:06.213" v="431" actId="20577"/>
          <ac:spMkLst>
            <pc:docMk/>
            <pc:sldMk cId="855103528" sldId="321"/>
            <ac:spMk id="28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3:08.806" v="432" actId="20577"/>
          <ac:spMkLst>
            <pc:docMk/>
            <pc:sldMk cId="855103528" sldId="321"/>
            <ac:spMk id="33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3:13.218" v="433" actId="20577"/>
          <ac:spMkLst>
            <pc:docMk/>
            <pc:sldMk cId="855103528" sldId="321"/>
            <ac:spMk id="84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3:17.808" v="435" actId="20577"/>
          <ac:spMkLst>
            <pc:docMk/>
            <pc:sldMk cId="855103528" sldId="321"/>
            <ac:spMk id="86" creationId="{00000000-0000-0000-0000-000000000000}"/>
          </ac:spMkLst>
        </pc:spChg>
      </pc:sldChg>
      <pc:sldChg chg="addSp delSp modSp modAnim">
        <pc:chgData name="James Clegg" userId="c6df1435-7a36-4b38-be4d-16e68e91152f" providerId="ADAL" clId="{862E660E-F980-4369-B211-65CB16F94B6F}" dt="2020-11-12T12:16:48.215" v="465"/>
        <pc:sldMkLst>
          <pc:docMk/>
          <pc:sldMk cId="4034560275" sldId="323"/>
        </pc:sldMkLst>
        <pc:spChg chg="add del">
          <ac:chgData name="James Clegg" userId="c6df1435-7a36-4b38-be4d-16e68e91152f" providerId="ADAL" clId="{862E660E-F980-4369-B211-65CB16F94B6F}" dt="2020-11-12T12:16:48.215" v="465"/>
          <ac:spMkLst>
            <pc:docMk/>
            <pc:sldMk cId="4034560275" sldId="323"/>
            <ac:spMk id="21" creationId="{6009F6A3-9DEE-470C-921D-A745A7D8CBC7}"/>
          </ac:spMkLst>
        </pc:spChg>
        <pc:spChg chg="add del">
          <ac:chgData name="James Clegg" userId="c6df1435-7a36-4b38-be4d-16e68e91152f" providerId="ADAL" clId="{862E660E-F980-4369-B211-65CB16F94B6F}" dt="2020-11-12T12:16:48.215" v="465"/>
          <ac:spMkLst>
            <pc:docMk/>
            <pc:sldMk cId="4034560275" sldId="323"/>
            <ac:spMk id="22" creationId="{7D273F9C-97E6-4B61-894D-F32036264485}"/>
          </ac:spMkLst>
        </pc:spChg>
        <pc:spChg chg="add del">
          <ac:chgData name="James Clegg" userId="c6df1435-7a36-4b38-be4d-16e68e91152f" providerId="ADAL" clId="{862E660E-F980-4369-B211-65CB16F94B6F}" dt="2020-11-12T12:16:48.215" v="465"/>
          <ac:spMkLst>
            <pc:docMk/>
            <pc:sldMk cId="4034560275" sldId="323"/>
            <ac:spMk id="24" creationId="{75A64A3B-8A9A-4010-92BE-C24A96F27A26}"/>
          </ac:spMkLst>
        </pc:spChg>
        <pc:spChg chg="add del">
          <ac:chgData name="James Clegg" userId="c6df1435-7a36-4b38-be4d-16e68e91152f" providerId="ADAL" clId="{862E660E-F980-4369-B211-65CB16F94B6F}" dt="2020-11-12T12:16:48.215" v="465"/>
          <ac:spMkLst>
            <pc:docMk/>
            <pc:sldMk cId="4034560275" sldId="323"/>
            <ac:spMk id="25" creationId="{F760A1F5-3418-4E83-BCB1-753ECB25EAB2}"/>
          </ac:spMkLst>
        </pc:spChg>
        <pc:spChg chg="add del">
          <ac:chgData name="James Clegg" userId="c6df1435-7a36-4b38-be4d-16e68e91152f" providerId="ADAL" clId="{862E660E-F980-4369-B211-65CB16F94B6F}" dt="2020-11-12T12:16:48.215" v="465"/>
          <ac:spMkLst>
            <pc:docMk/>
            <pc:sldMk cId="4034560275" sldId="323"/>
            <ac:spMk id="26" creationId="{350D5DE8-660E-4ED0-99F0-07817282093B}"/>
          </ac:spMkLst>
        </pc:spChg>
        <pc:spChg chg="mod">
          <ac:chgData name="James Clegg" userId="c6df1435-7a36-4b38-be4d-16e68e91152f" providerId="ADAL" clId="{862E660E-F980-4369-B211-65CB16F94B6F}" dt="2020-11-12T12:13:26.148" v="438" actId="20577"/>
          <ac:spMkLst>
            <pc:docMk/>
            <pc:sldMk cId="4034560275" sldId="323"/>
            <ac:spMk id="34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3:31.556" v="440" actId="20577"/>
          <ac:spMkLst>
            <pc:docMk/>
            <pc:sldMk cId="4034560275" sldId="323"/>
            <ac:spMk id="39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3:29.657" v="439" actId="20577"/>
          <ac:spMkLst>
            <pc:docMk/>
            <pc:sldMk cId="4034560275" sldId="323"/>
            <ac:spMk id="40" creationId="{00000000-0000-0000-0000-000000000000}"/>
          </ac:spMkLst>
        </pc:spChg>
        <pc:graphicFrameChg chg="add del">
          <ac:chgData name="James Clegg" userId="c6df1435-7a36-4b38-be4d-16e68e91152f" providerId="ADAL" clId="{862E660E-F980-4369-B211-65CB16F94B6F}" dt="2020-11-12T12:16:48.215" v="465"/>
          <ac:graphicFrameMkLst>
            <pc:docMk/>
            <pc:sldMk cId="4034560275" sldId="323"/>
            <ac:graphicFrameMk id="20" creationId="{98D7CC94-CFAD-439E-AFEA-D0E9C75F014A}"/>
          </ac:graphicFrameMkLst>
        </pc:graphicFrameChg>
        <pc:graphicFrameChg chg="add del">
          <ac:chgData name="James Clegg" userId="c6df1435-7a36-4b38-be4d-16e68e91152f" providerId="ADAL" clId="{862E660E-F980-4369-B211-65CB16F94B6F}" dt="2020-11-12T12:16:48.215" v="465"/>
          <ac:graphicFrameMkLst>
            <pc:docMk/>
            <pc:sldMk cId="4034560275" sldId="323"/>
            <ac:graphicFrameMk id="27" creationId="{75076E5C-F498-418B-9EE5-00BA281853F8}"/>
          </ac:graphicFrameMkLst>
        </pc:graphicFrameChg>
        <pc:cxnChg chg="add del">
          <ac:chgData name="James Clegg" userId="c6df1435-7a36-4b38-be4d-16e68e91152f" providerId="ADAL" clId="{862E660E-F980-4369-B211-65CB16F94B6F}" dt="2020-11-12T12:16:48.215" v="465"/>
          <ac:cxnSpMkLst>
            <pc:docMk/>
            <pc:sldMk cId="4034560275" sldId="323"/>
            <ac:cxnSpMk id="23" creationId="{3727E77F-61F4-4FFC-A1E2-B7D6351F9A7A}"/>
          </ac:cxnSpMkLst>
        </pc:cxnChg>
      </pc:sldChg>
      <pc:sldChg chg="addSp delSp modSp add delAnim modAnim">
        <pc:chgData name="James Clegg" userId="c6df1435-7a36-4b38-be4d-16e68e91152f" providerId="ADAL" clId="{862E660E-F980-4369-B211-65CB16F94B6F}" dt="2020-11-12T12:13:41.450" v="455" actId="1036"/>
        <pc:sldMkLst>
          <pc:docMk/>
          <pc:sldMk cId="1311242954" sldId="324"/>
        </pc:sldMkLst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5" creationId="{BB1DE1F1-1C36-40EA-9329-6BAD59B8B441}"/>
          </ac:spMkLst>
        </pc:spChg>
        <pc:spChg chg="add del mod">
          <ac:chgData name="James Clegg" userId="c6df1435-7a36-4b38-be4d-16e68e91152f" providerId="ADAL" clId="{862E660E-F980-4369-B211-65CB16F94B6F}" dt="2020-11-12T11:55:04.586" v="291" actId="478"/>
          <ac:spMkLst>
            <pc:docMk/>
            <pc:sldMk cId="1311242954" sldId="324"/>
            <ac:spMk id="6" creationId="{15CC52DC-9B41-493F-A9C2-0F9B397ED821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7" creationId="{26D47A87-B6C2-4D89-AC2B-27B343C284A1}"/>
          </ac:spMkLst>
        </pc:spChg>
        <pc:spChg chg="add del mod">
          <ac:chgData name="James Clegg" userId="c6df1435-7a36-4b38-be4d-16e68e91152f" providerId="ADAL" clId="{862E660E-F980-4369-B211-65CB16F94B6F}" dt="2020-11-12T11:55:38.025" v="304" actId="478"/>
          <ac:spMkLst>
            <pc:docMk/>
            <pc:sldMk cId="1311242954" sldId="324"/>
            <ac:spMk id="8" creationId="{E57377AE-DF5E-4EA7-AA11-1AEBF123A907}"/>
          </ac:spMkLst>
        </pc:spChg>
        <pc:spChg chg="add mod">
          <ac:chgData name="James Clegg" userId="c6df1435-7a36-4b38-be4d-16e68e91152f" providerId="ADAL" clId="{862E660E-F980-4369-B211-65CB16F94B6F}" dt="2020-11-12T11:55:34.915" v="302"/>
          <ac:spMkLst>
            <pc:docMk/>
            <pc:sldMk cId="1311242954" sldId="324"/>
            <ac:spMk id="9" creationId="{89707EEB-8998-42AF-ACD1-1A9E8280D462}"/>
          </ac:spMkLst>
        </pc:spChg>
        <pc:spChg chg="add mod">
          <ac:chgData name="James Clegg" userId="c6df1435-7a36-4b38-be4d-16e68e91152f" providerId="ADAL" clId="{862E660E-F980-4369-B211-65CB16F94B6F}" dt="2020-11-12T11:55:34.623" v="301"/>
          <ac:spMkLst>
            <pc:docMk/>
            <pc:sldMk cId="1311242954" sldId="324"/>
            <ac:spMk id="10" creationId="{54960DFC-F122-4662-ABD9-3DBA2C96D043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1" creationId="{9AB2C823-EF8D-411E-ACD9-38DF2CEEA00E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2" creationId="{3B988C8F-43C3-4FF5-A74C-E21D6BE36ADB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3" creationId="{3D8B601C-AE3A-45B0-B4FA-EC02CA086714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4" creationId="{B2645C65-91CA-4806-88D0-32F4D7189D5A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5" creationId="{8A36ED5F-71E7-4D16-B90A-F79DA2333D62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6" creationId="{12E23819-04FB-4C20-830C-67B605AE1D02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7" creationId="{A007CA33-C51D-4D61-AF6B-3FF79FBAF203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8" creationId="{EA0EBBFE-0A62-433C-B831-062E94E64443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19" creationId="{B4388ABF-79B4-4B0E-8843-A42753273183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0" creationId="{CAE4FA60-4628-4C97-8201-4E64F0DD918C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1" creationId="{CF03BFE5-9DC4-4C6B-A2D0-15C74BB868C4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2" creationId="{A6BA9E1D-F764-4F33-9D57-EE27694F9113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3" creationId="{6E4B2613-C757-4609-8C7C-C37D3F51EDBA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4" creationId="{3026EFF9-6D25-4C59-84EE-7D9E8624EEEE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5" creationId="{4B341A80-4EFC-496F-8276-D51102B8D8CA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6" creationId="{86A892C2-B7FD-4F35-830E-2A46C7A1F395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7" creationId="{BE60F6F6-B475-4CC1-A79B-529DCD874FF9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28" creationId="{C447DF4E-8392-4063-A13C-FEEE02C4B709}"/>
          </ac:spMkLst>
        </pc:spChg>
        <pc:spChg chg="add del mod">
          <ac:chgData name="James Clegg" userId="c6df1435-7a36-4b38-be4d-16e68e91152f" providerId="ADAL" clId="{862E660E-F980-4369-B211-65CB16F94B6F}" dt="2020-11-12T11:57:23.728" v="326" actId="478"/>
          <ac:spMkLst>
            <pc:docMk/>
            <pc:sldMk cId="1311242954" sldId="324"/>
            <ac:spMk id="29" creationId="{5401D628-40E4-4DE9-BDF6-2C9FBE8602E8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0" creationId="{A4C90A2E-9BEF-429D-97DB-69C873F37557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1" creationId="{31A7DC2B-98BC-4704-BC75-036D1778A3EB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2" creationId="{C7B00E66-966B-4308-8343-DA2897408DFC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3" creationId="{25498936-6639-4BF5-B829-5E773612A4D1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4" creationId="{AFDAAC35-16A0-43F2-BF40-18A6B7C4A1CB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5" creationId="{7A51E06C-A8AB-40A9-B54E-22A6B3060095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6" creationId="{055CDCB0-5355-4167-A9E1-6308FD124989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7" creationId="{4FEC7A64-07F9-475D-889F-25ADA3FFF3F5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8" creationId="{953D06F8-0E0B-4D0D-914C-F0F0D2DE394F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39" creationId="{F4496593-DDEC-4DD1-BD19-8579638D99DC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40" creationId="{C4C1D47F-1548-4613-A680-9FE6C0A3B28A}"/>
          </ac:spMkLst>
        </pc:spChg>
        <pc:spChg chg="add mod">
          <ac:chgData name="James Clegg" userId="c6df1435-7a36-4b38-be4d-16e68e91152f" providerId="ADAL" clId="{862E660E-F980-4369-B211-65CB16F94B6F}" dt="2020-11-12T12:13:41.450" v="455" actId="1036"/>
          <ac:spMkLst>
            <pc:docMk/>
            <pc:sldMk cId="1311242954" sldId="324"/>
            <ac:spMk id="41" creationId="{DF052A11-D760-4AE4-B098-44EB7D653873}"/>
          </ac:spMkLst>
        </pc:spChg>
        <pc:picChg chg="add mod">
          <ac:chgData name="James Clegg" userId="c6df1435-7a36-4b38-be4d-16e68e91152f" providerId="ADAL" clId="{862E660E-F980-4369-B211-65CB16F94B6F}" dt="2020-11-12T12:13:41.450" v="455" actId="1036"/>
          <ac:picMkLst>
            <pc:docMk/>
            <pc:sldMk cId="1311242954" sldId="324"/>
            <ac:picMk id="2" creationId="{A4AC0702-F683-4790-B322-47077126E7BC}"/>
          </ac:picMkLst>
        </pc:picChg>
        <pc:picChg chg="add mod">
          <ac:chgData name="James Clegg" userId="c6df1435-7a36-4b38-be4d-16e68e91152f" providerId="ADAL" clId="{862E660E-F980-4369-B211-65CB16F94B6F}" dt="2020-11-12T12:13:41.450" v="455" actId="1036"/>
          <ac:picMkLst>
            <pc:docMk/>
            <pc:sldMk cId="1311242954" sldId="324"/>
            <ac:picMk id="3" creationId="{DC35DD43-9D1B-40D6-B32C-5A50148B1BB4}"/>
          </ac:picMkLst>
        </pc:picChg>
        <pc:picChg chg="add mod">
          <ac:chgData name="James Clegg" userId="c6df1435-7a36-4b38-be4d-16e68e91152f" providerId="ADAL" clId="{862E660E-F980-4369-B211-65CB16F94B6F}" dt="2020-11-12T12:13:41.450" v="455" actId="1036"/>
          <ac:picMkLst>
            <pc:docMk/>
            <pc:sldMk cId="1311242954" sldId="324"/>
            <ac:picMk id="4" creationId="{A5257B8A-09F0-4D6F-A289-9E6571D8B43A}"/>
          </ac:picMkLst>
        </pc:picChg>
      </pc:sldChg>
      <pc:sldChg chg="modSp">
        <pc:chgData name="James Clegg" userId="c6df1435-7a36-4b38-be4d-16e68e91152f" providerId="ADAL" clId="{862E660E-F980-4369-B211-65CB16F94B6F}" dt="2020-11-12T12:18:25.048" v="522" actId="20577"/>
        <pc:sldMkLst>
          <pc:docMk/>
          <pc:sldMk cId="2147704180" sldId="325"/>
        </pc:sldMkLst>
        <pc:spChg chg="mod">
          <ac:chgData name="James Clegg" userId="c6df1435-7a36-4b38-be4d-16e68e91152f" providerId="ADAL" clId="{862E660E-F980-4369-B211-65CB16F94B6F}" dt="2020-11-12T12:18:04.678" v="513" actId="20577"/>
          <ac:spMkLst>
            <pc:docMk/>
            <pc:sldMk cId="2147704180" sldId="325"/>
            <ac:spMk id="7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8:09.494" v="516" actId="20577"/>
          <ac:spMkLst>
            <pc:docMk/>
            <pc:sldMk cId="2147704180" sldId="325"/>
            <ac:spMk id="9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8:17.700" v="519" actId="20577"/>
          <ac:spMkLst>
            <pc:docMk/>
            <pc:sldMk cId="2147704180" sldId="325"/>
            <ac:spMk id="16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18:25.048" v="522" actId="20577"/>
          <ac:spMkLst>
            <pc:docMk/>
            <pc:sldMk cId="2147704180" sldId="325"/>
            <ac:spMk id="17" creationId="{00000000-0000-0000-0000-000000000000}"/>
          </ac:spMkLst>
        </pc:spChg>
        <pc:graphicFrameChg chg="modGraphic">
          <ac:chgData name="James Clegg" userId="c6df1435-7a36-4b38-be4d-16e68e91152f" providerId="ADAL" clId="{862E660E-F980-4369-B211-65CB16F94B6F}" dt="2020-11-12T12:17:31.715" v="487" actId="20577"/>
          <ac:graphicFrameMkLst>
            <pc:docMk/>
            <pc:sldMk cId="2147704180" sldId="325"/>
            <ac:graphicFrameMk id="5" creationId="{00000000-0000-0000-0000-000000000000}"/>
          </ac:graphicFrameMkLst>
        </pc:graphicFrameChg>
        <pc:graphicFrameChg chg="modGraphic">
          <ac:chgData name="James Clegg" userId="c6df1435-7a36-4b38-be4d-16e68e91152f" providerId="ADAL" clId="{862E660E-F980-4369-B211-65CB16F94B6F}" dt="2020-11-12T12:17:56.953" v="511" actId="20577"/>
          <ac:graphicFrameMkLst>
            <pc:docMk/>
            <pc:sldMk cId="2147704180" sldId="325"/>
            <ac:graphicFrameMk id="12" creationId="{00000000-0000-0000-0000-000000000000}"/>
          </ac:graphicFrameMkLst>
        </pc:graphicFrameChg>
      </pc:sldChg>
      <pc:sldChg chg="modSp">
        <pc:chgData name="James Clegg" userId="c6df1435-7a36-4b38-be4d-16e68e91152f" providerId="ADAL" clId="{862E660E-F980-4369-B211-65CB16F94B6F}" dt="2020-11-12T12:18:40.296" v="524" actId="20577"/>
        <pc:sldMkLst>
          <pc:docMk/>
          <pc:sldMk cId="2801782534" sldId="326"/>
        </pc:sldMkLst>
        <pc:spChg chg="mod">
          <ac:chgData name="James Clegg" userId="c6df1435-7a36-4b38-be4d-16e68e91152f" providerId="ADAL" clId="{862E660E-F980-4369-B211-65CB16F94B6F}" dt="2020-11-12T12:18:40.296" v="524" actId="20577"/>
          <ac:spMkLst>
            <pc:docMk/>
            <pc:sldMk cId="2801782534" sldId="326"/>
            <ac:spMk id="3" creationId="{00000000-0000-0000-0000-000000000000}"/>
          </ac:spMkLst>
        </pc:spChg>
      </pc:sldChg>
      <pc:sldChg chg="addSp delSp modSp add modAnim">
        <pc:chgData name="James Clegg" userId="c6df1435-7a36-4b38-be4d-16e68e91152f" providerId="ADAL" clId="{862E660E-F980-4369-B211-65CB16F94B6F}" dt="2020-11-12T12:51:12.275" v="1019"/>
        <pc:sldMkLst>
          <pc:docMk/>
          <pc:sldMk cId="2709700536" sldId="327"/>
        </pc:sldMkLst>
        <pc:spChg chg="del">
          <ac:chgData name="James Clegg" userId="c6df1435-7a36-4b38-be4d-16e68e91152f" providerId="ADAL" clId="{862E660E-F980-4369-B211-65CB16F94B6F}" dt="2020-11-12T12:49:37.015" v="945" actId="478"/>
          <ac:spMkLst>
            <pc:docMk/>
            <pc:sldMk cId="2709700536" sldId="327"/>
            <ac:spMk id="133" creationId="{6DE70E59-4121-4F95-89E0-C2BB4116944B}"/>
          </ac:spMkLst>
        </pc:spChg>
        <pc:spChg chg="mod">
          <ac:chgData name="James Clegg" userId="c6df1435-7a36-4b38-be4d-16e68e91152f" providerId="ADAL" clId="{862E660E-F980-4369-B211-65CB16F94B6F}" dt="2020-11-12T12:50:34.280" v="985" actId="1037"/>
          <ac:spMkLst>
            <pc:docMk/>
            <pc:sldMk cId="2709700536" sldId="327"/>
            <ac:spMk id="157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50:38.185" v="993" actId="1037"/>
          <ac:spMkLst>
            <pc:docMk/>
            <pc:sldMk cId="2709700536" sldId="327"/>
            <ac:spMk id="158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49:31.712" v="944" actId="20577"/>
          <ac:spMkLst>
            <pc:docMk/>
            <pc:sldMk cId="2709700536" sldId="327"/>
            <ac:spMk id="159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50:34.280" v="985" actId="1037"/>
          <ac:spMkLst>
            <pc:docMk/>
            <pc:sldMk cId="2709700536" sldId="327"/>
            <ac:spMk id="229" creationId="{8F74B356-4D77-4002-8C61-2B0C0CE70BE4}"/>
          </ac:spMkLst>
        </pc:spChg>
        <pc:spChg chg="mod">
          <ac:chgData name="James Clegg" userId="c6df1435-7a36-4b38-be4d-16e68e91152f" providerId="ADAL" clId="{862E660E-F980-4369-B211-65CB16F94B6F}" dt="2020-11-12T12:50:42.540" v="1010" actId="1037"/>
          <ac:spMkLst>
            <pc:docMk/>
            <pc:sldMk cId="2709700536" sldId="327"/>
            <ac:spMk id="230" creationId="{75524D5E-F1E0-4517-AE86-11D1864873BE}"/>
          </ac:spMkLst>
        </pc:spChg>
        <pc:picChg chg="add mod">
          <ac:chgData name="James Clegg" userId="c6df1435-7a36-4b38-be4d-16e68e91152f" providerId="ADAL" clId="{862E660E-F980-4369-B211-65CB16F94B6F}" dt="2020-11-12T12:51:11.255" v="1018" actId="1076"/>
          <ac:picMkLst>
            <pc:docMk/>
            <pc:sldMk cId="2709700536" sldId="327"/>
            <ac:picMk id="102" creationId="{750AC5CF-8001-4FE7-8DDD-B689606F3C4A}"/>
          </ac:picMkLst>
        </pc:picChg>
        <pc:picChg chg="del">
          <ac:chgData name="James Clegg" userId="c6df1435-7a36-4b38-be4d-16e68e91152f" providerId="ADAL" clId="{862E660E-F980-4369-B211-65CB16F94B6F}" dt="2020-11-12T12:49:37.015" v="945" actId="478"/>
          <ac:picMkLst>
            <pc:docMk/>
            <pc:sldMk cId="2709700536" sldId="327"/>
            <ac:picMk id="114" creationId="{E7207758-409A-4F37-BCC2-AE8B3586E801}"/>
          </ac:picMkLst>
        </pc:picChg>
        <pc:cxnChg chg="mod">
          <ac:chgData name="James Clegg" userId="c6df1435-7a36-4b38-be4d-16e68e91152f" providerId="ADAL" clId="{862E660E-F980-4369-B211-65CB16F94B6F}" dt="2020-11-12T12:49:06.905" v="931" actId="14100"/>
          <ac:cxnSpMkLst>
            <pc:docMk/>
            <pc:sldMk cId="2709700536" sldId="327"/>
            <ac:cxnSpMk id="227" creationId="{29CB5CB4-11AC-40B2-A606-24D9929001CD}"/>
          </ac:cxnSpMkLst>
        </pc:cxnChg>
        <pc:cxnChg chg="mod">
          <ac:chgData name="James Clegg" userId="c6df1435-7a36-4b38-be4d-16e68e91152f" providerId="ADAL" clId="{862E660E-F980-4369-B211-65CB16F94B6F}" dt="2020-11-12T12:49:10.223" v="932" actId="14100"/>
          <ac:cxnSpMkLst>
            <pc:docMk/>
            <pc:sldMk cId="2709700536" sldId="327"/>
            <ac:cxnSpMk id="228" creationId="{96A3613C-09A1-479B-86BE-06C68ED0AA53}"/>
          </ac:cxnSpMkLst>
        </pc:cxnChg>
      </pc:sldChg>
      <pc:sldChg chg="addSp delSp modSp add delAnim modAnim">
        <pc:chgData name="James Clegg" userId="c6df1435-7a36-4b38-be4d-16e68e91152f" providerId="ADAL" clId="{862E660E-F980-4369-B211-65CB16F94B6F}" dt="2020-11-12T13:09:39.371" v="1329" actId="207"/>
        <pc:sldMkLst>
          <pc:docMk/>
          <pc:sldMk cId="3677575658" sldId="328"/>
        </pc:sldMkLst>
        <pc:spChg chg="mod">
          <ac:chgData name="James Clegg" userId="c6df1435-7a36-4b38-be4d-16e68e91152f" providerId="ADAL" clId="{862E660E-F980-4369-B211-65CB16F94B6F}" dt="2020-11-12T12:54:09.254" v="1031" actId="20577"/>
          <ac:spMkLst>
            <pc:docMk/>
            <pc:sldMk cId="3677575658" sldId="328"/>
            <ac:spMk id="2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5" creationId="{02C00076-B657-4CF2-8147-E75D320E9DFD}"/>
          </ac:spMkLst>
        </pc:spChg>
        <pc:spChg chg="mod">
          <ac:chgData name="James Clegg" userId="c6df1435-7a36-4b38-be4d-16e68e91152f" providerId="ADAL" clId="{862E660E-F980-4369-B211-65CB16F94B6F}" dt="2020-11-12T12:53:19.369" v="1021" actId="20577"/>
          <ac:spMkLst>
            <pc:docMk/>
            <pc:sldMk cId="3677575658" sldId="328"/>
            <ac:spMk id="89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93" creationId="{530FE741-821C-401F-97FB-BD4BFEC6895A}"/>
          </ac:spMkLst>
        </pc:spChg>
        <pc:spChg chg="mod">
          <ac:chgData name="James Clegg" userId="c6df1435-7a36-4b38-be4d-16e68e91152f" providerId="ADAL" clId="{862E660E-F980-4369-B211-65CB16F94B6F}" dt="2020-11-12T13:06:35.736" v="1321" actId="1037"/>
          <ac:spMkLst>
            <pc:docMk/>
            <pc:sldMk cId="3677575658" sldId="328"/>
            <ac:spMk id="94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3:09:39.371" v="1329" actId="207"/>
          <ac:spMkLst>
            <pc:docMk/>
            <pc:sldMk cId="3677575658" sldId="328"/>
            <ac:spMk id="95" creationId="{00000000-0000-0000-0000-000000000000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96" creationId="{E45772CE-5A6E-47C8-8D46-C9860E4FC73C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97" creationId="{F0D10C98-1A17-4443-8022-F30EC8A658A4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98" creationId="{D4EA8FAA-A600-49F1-806F-574481031C46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99" creationId="{4315A80B-344E-4BCF-BE1F-A322797749E0}"/>
          </ac:spMkLst>
        </pc:spChg>
        <pc:spChg chg="add mod">
          <ac:chgData name="James Clegg" userId="c6df1435-7a36-4b38-be4d-16e68e91152f" providerId="ADAL" clId="{862E660E-F980-4369-B211-65CB16F94B6F}" dt="2020-11-12T12:57:28.737" v="1097" actId="14100"/>
          <ac:spMkLst>
            <pc:docMk/>
            <pc:sldMk cId="3677575658" sldId="328"/>
            <ac:spMk id="103" creationId="{69F1FFDF-F6AA-4235-9242-4946B7E34627}"/>
          </ac:spMkLst>
        </pc:spChg>
        <pc:spChg chg="add mod">
          <ac:chgData name="James Clegg" userId="c6df1435-7a36-4b38-be4d-16e68e91152f" providerId="ADAL" clId="{862E660E-F980-4369-B211-65CB16F94B6F}" dt="2020-11-12T12:56:57.134" v="1092" actId="1076"/>
          <ac:spMkLst>
            <pc:docMk/>
            <pc:sldMk cId="3677575658" sldId="328"/>
            <ac:spMk id="104" creationId="{67D8EADA-EC28-44C1-A584-2C05FB87C8F7}"/>
          </ac:spMkLst>
        </pc:spChg>
        <pc:spChg chg="add mod">
          <ac:chgData name="James Clegg" userId="c6df1435-7a36-4b38-be4d-16e68e91152f" providerId="ADAL" clId="{862E660E-F980-4369-B211-65CB16F94B6F}" dt="2020-11-12T12:57:44.498" v="1101" actId="14100"/>
          <ac:spMkLst>
            <pc:docMk/>
            <pc:sldMk cId="3677575658" sldId="328"/>
            <ac:spMk id="105" creationId="{7E51F4A9-8B96-4051-BCD9-70FAEF710C68}"/>
          </ac:spMkLst>
        </pc:spChg>
        <pc:spChg chg="del">
          <ac:chgData name="James Clegg" userId="c6df1435-7a36-4b38-be4d-16e68e91152f" providerId="ADAL" clId="{862E660E-F980-4369-B211-65CB16F94B6F}" dt="2020-11-12T12:53:41.483" v="1024" actId="478"/>
          <ac:spMkLst>
            <pc:docMk/>
            <pc:sldMk cId="3677575658" sldId="328"/>
            <ac:spMk id="106" creationId="{5224E2A5-D7EE-4DD3-B766-6BD61085EAEB}"/>
          </ac:spMkLst>
        </pc:spChg>
        <pc:spChg chg="del">
          <ac:chgData name="James Clegg" userId="c6df1435-7a36-4b38-be4d-16e68e91152f" providerId="ADAL" clId="{862E660E-F980-4369-B211-65CB16F94B6F}" dt="2020-11-12T12:53:40.231" v="1023" actId="478"/>
          <ac:spMkLst>
            <pc:docMk/>
            <pc:sldMk cId="3677575658" sldId="328"/>
            <ac:spMk id="107" creationId="{A0FC3582-A692-47C8-AF39-C656A82A56E4}"/>
          </ac:spMkLst>
        </pc:spChg>
        <pc:spChg chg="add mod">
          <ac:chgData name="James Clegg" userId="c6df1435-7a36-4b38-be4d-16e68e91152f" providerId="ADAL" clId="{862E660E-F980-4369-B211-65CB16F94B6F}" dt="2020-11-12T12:57:34.390" v="1098" actId="1076"/>
          <ac:spMkLst>
            <pc:docMk/>
            <pc:sldMk cId="3677575658" sldId="328"/>
            <ac:spMk id="108" creationId="{18D92787-D2D0-44B5-AE34-CAFCD38A2EE3}"/>
          </ac:spMkLst>
        </pc:spChg>
        <pc:spChg chg="add mod">
          <ac:chgData name="James Clegg" userId="c6df1435-7a36-4b38-be4d-16e68e91152f" providerId="ADAL" clId="{862E660E-F980-4369-B211-65CB16F94B6F}" dt="2020-11-12T13:05:53.043" v="1285" actId="1076"/>
          <ac:spMkLst>
            <pc:docMk/>
            <pc:sldMk cId="3677575658" sldId="328"/>
            <ac:spMk id="110" creationId="{22C961F9-5073-46BE-9850-DCFC8FD3CD24}"/>
          </ac:spMkLst>
        </pc:spChg>
        <pc:spChg chg="add mod">
          <ac:chgData name="James Clegg" userId="c6df1435-7a36-4b38-be4d-16e68e91152f" providerId="ADAL" clId="{862E660E-F980-4369-B211-65CB16F94B6F}" dt="2020-11-12T13:05:49.005" v="1284" actId="1076"/>
          <ac:spMkLst>
            <pc:docMk/>
            <pc:sldMk cId="3677575658" sldId="328"/>
            <ac:spMk id="111" creationId="{4CDCC755-3DB7-4BB6-AD93-869033C36D4E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2" creationId="{54315595-665F-4F2B-8D53-552EF568C86E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3" creationId="{C65EF9E6-5C5D-4E49-9B64-833229AF26E9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4" creationId="{7DDC8FCD-A0C6-43A2-B927-E2A02937D095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5" creationId="{01A5CD5C-491A-4022-88C7-7A3F2D675AB7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6" creationId="{6DD144DD-8838-4106-A076-089E4F5429DE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7" creationId="{DCF65214-F718-4249-B08F-7041B8CB4CC7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8" creationId="{FB1A2F6C-D56A-4602-B6A8-005445BF8ED1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19" creationId="{B0D27C92-3414-47C2-87FE-870EE147A77D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20" creationId="{943BA57A-D3B7-4111-85F8-719695274DD4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21" creationId="{A4BB5FAE-075A-47D0-80D8-AE2B821C3266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22" creationId="{F6B5B8EC-B75D-451D-BCAA-7C33AB352089}"/>
          </ac:spMkLst>
        </pc:spChg>
        <pc:spChg chg="add mod">
          <ac:chgData name="James Clegg" userId="c6df1435-7a36-4b38-be4d-16e68e91152f" providerId="ADAL" clId="{862E660E-F980-4369-B211-65CB16F94B6F}" dt="2020-11-12T12:59:40.438" v="1224" actId="1076"/>
          <ac:spMkLst>
            <pc:docMk/>
            <pc:sldMk cId="3677575658" sldId="328"/>
            <ac:spMk id="123" creationId="{44EB0200-D13C-4FF6-9393-105E534134CD}"/>
          </ac:spMkLst>
        </pc:spChg>
        <pc:spChg chg="add mod">
          <ac:chgData name="James Clegg" userId="c6df1435-7a36-4b38-be4d-16e68e91152f" providerId="ADAL" clId="{862E660E-F980-4369-B211-65CB16F94B6F}" dt="2020-11-12T13:05:37.711" v="1283" actId="1076"/>
          <ac:spMkLst>
            <pc:docMk/>
            <pc:sldMk cId="3677575658" sldId="328"/>
            <ac:spMk id="125" creationId="{85EF9853-E1E5-4A0D-9B51-04323649578D}"/>
          </ac:spMkLst>
        </pc:spChg>
        <pc:spChg chg="add del mod">
          <ac:chgData name="James Clegg" userId="c6df1435-7a36-4b38-be4d-16e68e91152f" providerId="ADAL" clId="{862E660E-F980-4369-B211-65CB16F94B6F}" dt="2020-11-12T13:03:24.688" v="1259" actId="478"/>
          <ac:spMkLst>
            <pc:docMk/>
            <pc:sldMk cId="3677575658" sldId="328"/>
            <ac:spMk id="126" creationId="{620F0444-9BEC-4607-823C-7C96CF429793}"/>
          </ac:spMkLst>
        </pc:spChg>
        <pc:spChg chg="add mod">
          <ac:chgData name="James Clegg" userId="c6df1435-7a36-4b38-be4d-16e68e91152f" providerId="ADAL" clId="{862E660E-F980-4369-B211-65CB16F94B6F}" dt="2020-11-12T13:06:35.736" v="1321" actId="1037"/>
          <ac:spMkLst>
            <pc:docMk/>
            <pc:sldMk cId="3677575658" sldId="328"/>
            <ac:spMk id="127" creationId="{1E9FA91B-204F-4F81-A7BB-A60CAA728EB8}"/>
          </ac:spMkLst>
        </pc:spChg>
        <pc:spChg chg="add mod">
          <ac:chgData name="James Clegg" userId="c6df1435-7a36-4b38-be4d-16e68e91152f" providerId="ADAL" clId="{862E660E-F980-4369-B211-65CB16F94B6F}" dt="2020-11-12T13:05:37.711" v="1283" actId="1076"/>
          <ac:spMkLst>
            <pc:docMk/>
            <pc:sldMk cId="3677575658" sldId="328"/>
            <ac:spMk id="128" creationId="{E12228EA-93E6-48B3-A987-76146F19D376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34" creationId="{16994666-CC0C-4A69-816C-D4116D1DAFF6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53" creationId="{5C559183-2BB6-44EE-85F8-5213A73A85A7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54" creationId="{787E78D3-08C1-4984-9096-EA92F39250AE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55" creationId="{DEE26DDA-2ECC-4E76-A9D3-A5EBDF31440A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56" creationId="{85D082DF-D554-4952-BC65-BD8A0A2FF095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57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59:47.622" v="1226" actId="20577"/>
          <ac:spMkLst>
            <pc:docMk/>
            <pc:sldMk cId="3677575658" sldId="328"/>
            <ac:spMk id="158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3:04:40.238" v="1274" actId="1076"/>
          <ac:spMkLst>
            <pc:docMk/>
            <pc:sldMk cId="3677575658" sldId="328"/>
            <ac:spMk id="159" creationId="{698427C9-0617-9F43-BCE5-501B0A536CF5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0" creationId="{4497CCFE-1F8F-4278-9F7A-BCA8B25EBE17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1" creationId="{35DCCC7F-04D2-41ED-A678-FD44FEF3390E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2" creationId="{61AFCA19-90B3-48E9-AEDC-F9E4A4EB516A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3" creationId="{D0769633-87DC-4DFE-A572-0DF09439FECD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4" creationId="{83EF0E93-E106-4F65-8A2E-746E24269CA6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5" creationId="{B04C5904-A169-463B-A9C9-697BCAD174E8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6" creationId="{1DFBA0E8-26DC-4815-8909-E5CF2D02CF54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7" creationId="{7731356A-7F84-484E-9EB4-DE63D56CBD91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8" creationId="{241F183B-A6A9-40CF-885B-037B4F89328E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69" creationId="{008AF950-7F4C-4682-B627-BD1E10805325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0" creationId="{E0F5D7C6-CA7B-4737-A2BD-29B440B946ED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1" creationId="{626BB268-5EAD-4286-9796-0032ED2539E9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2" creationId="{DECF1C1F-4000-4151-8F8A-627680655704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3" creationId="{31020CCF-ADF7-4BFB-BF69-204CEBF8CEA9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4" creationId="{F6D5AC31-616E-4961-AEAE-2F3EBED71EAD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5" creationId="{08C9CE45-D6B7-43D8-B527-E2F831A696E3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6" creationId="{BD9C73DE-C1BA-4147-A9DF-3C48CFB12631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7" creationId="{2D2CBE94-FFBC-480F-AFB9-3A27B96CF646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8" creationId="{C0403AA2-92E5-4023-BC2B-F8319B403B62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79" creationId="{140156A4-BB4B-4CB5-A032-972F5816ABB3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0" creationId="{6D67EEC3-E5FE-472F-8B4C-7C5E431C8B31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1" creationId="{FA0BE197-4610-4813-850F-DACEFD972B65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2" creationId="{AC60C080-26AA-48FA-A0AE-6E40D9B09659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3" creationId="{848DD7FE-8C93-4A9F-80CD-CA01FB8AE99F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4" creationId="{F48FCE49-E023-4605-A779-ED74EEAE752C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5" creationId="{BFDAA7F7-23B6-4772-9E79-621D9ACE8A47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6" creationId="{353B08D2-01A4-4398-AE84-BE8CBEECB166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7" creationId="{D7BA87F4-7976-4DAD-81AB-5834789E3293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8" creationId="{5504BEA2-4334-4EAA-9D09-0CC3B0BF450A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89" creationId="{B022BE4C-3F59-4AC3-A40A-D8D0893FB725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0" creationId="{A21F6183-52FE-41F9-A36A-F6C426D5A383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1" creationId="{3137B1A2-375D-44BE-B63C-C41707E6E064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2" creationId="{4823A005-2469-499D-932C-1436EF1FC429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3" creationId="{AFFD761D-891D-48E8-9E6C-573D4CB8C480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4" creationId="{8E5FA379-A58F-4AA3-8CEE-30ACEBC0884D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5" creationId="{1CDAD70B-0ACF-42F5-B0D0-1809BC6E1670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6" creationId="{FEEE752C-B5C0-4625-A68A-39CC7267DD1B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7" creationId="{C1D87A25-3C44-4103-B71B-127EE968928E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8" creationId="{4ACCE721-D5CE-491C-B8FD-4B5BD5CA2D46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199" creationId="{3E8856D4-FA8D-4877-8A72-B1A1E22D8724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0" creationId="{EDF70043-DC02-4C64-B836-400C2C5ABC5D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1" creationId="{B6722C7F-6CD0-4346-A881-A05CE8A62A81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2" creationId="{63BFA7EC-6FB0-476C-9C0B-9B97BB6A2BCB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3" creationId="{B9E771E5-D314-4AA7-AE4C-4E9D4E18E1D8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4" creationId="{C8116BAF-FC47-493B-AEA6-E4318D8265F2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5" creationId="{2303BD65-BAF7-4564-B192-C12094AF6CE8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6" creationId="{3065A43D-DAD0-4E77-897D-7EBB08B8087C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7" creationId="{339FEAC5-EDC5-45CD-9CB6-71E69E9F0114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8" creationId="{B8CA36FC-23B2-42D5-8F71-2AD9AE1446AF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09" creationId="{69BA10E7-8942-42F9-82D2-16FDA49E2863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0" creationId="{490E45A9-C0D4-4B58-9C52-0A96F119E561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1" creationId="{162DE844-CCB6-4D1E-BC4E-4CB4355C6B88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2" creationId="{3BDF53D7-9FCD-4287-9A82-66B5B4F33844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3" creationId="{F11A097E-AA88-4316-A787-06A4E3F9BE35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4" creationId="{D1B8030C-7BDA-4C45-8E7C-B421FB31747A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5" creationId="{1C975498-C5AA-4816-B2AA-227060A6AABA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6" creationId="{8FA0DF60-CAF3-42A5-A37F-4868AC84ECBA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7" creationId="{37EA2F8C-F32E-43C9-9511-0D5C0D59599F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8" creationId="{3A435017-5172-43A9-8499-F9CC3C736289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19" creationId="{6D1493C2-857C-4EE2-B8BE-BF51EB7F1987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0" creationId="{74B7D55E-C5EB-4F93-A78F-88725E00FDA8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1" creationId="{BCD8EADC-0ADB-484B-ACE8-132402A1307C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2" creationId="{B2EE578F-4D20-4B77-AD99-E0AFA010744A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3" creationId="{D49F7F00-B6F4-4179-A543-211F97E45248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4" creationId="{49E08B91-A765-45B7-8AEF-B7593B21E0CD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5" creationId="{6622BBAA-BEE5-4BCC-8FCE-AFACFBC3DC11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6" creationId="{8588FC83-6F9A-4EBD-80D6-EA91DA6A872C}"/>
          </ac:spMkLst>
        </pc:spChg>
        <pc:spChg chg="mod">
          <ac:chgData name="James Clegg" userId="c6df1435-7a36-4b38-be4d-16e68e91152f" providerId="ADAL" clId="{862E660E-F980-4369-B211-65CB16F94B6F}" dt="2020-11-12T12:57:16.369" v="1093" actId="1076"/>
          <ac:spMkLst>
            <pc:docMk/>
            <pc:sldMk cId="3677575658" sldId="328"/>
            <ac:spMk id="229" creationId="{8F74B356-4D77-4002-8C61-2B0C0CE70BE4}"/>
          </ac:spMkLst>
        </pc:spChg>
        <pc:spChg chg="mod">
          <ac:chgData name="James Clegg" userId="c6df1435-7a36-4b38-be4d-16e68e91152f" providerId="ADAL" clId="{862E660E-F980-4369-B211-65CB16F94B6F}" dt="2020-11-12T12:59:49.967" v="1228" actId="20577"/>
          <ac:spMkLst>
            <pc:docMk/>
            <pc:sldMk cId="3677575658" sldId="328"/>
            <ac:spMk id="230" creationId="{75524D5E-F1E0-4517-AE86-11D1864873BE}"/>
          </ac:spMkLst>
        </pc:spChg>
        <pc:picChg chg="del">
          <ac:chgData name="James Clegg" userId="c6df1435-7a36-4b38-be4d-16e68e91152f" providerId="ADAL" clId="{862E660E-F980-4369-B211-65CB16F94B6F}" dt="2020-11-12T12:53:42.087" v="1025" actId="478"/>
          <ac:picMkLst>
            <pc:docMk/>
            <pc:sldMk cId="3677575658" sldId="328"/>
            <ac:picMk id="7" creationId="{625FD3B6-E467-49B5-961A-A8D07679228D}"/>
          </ac:picMkLst>
        </pc:picChg>
        <pc:picChg chg="del">
          <ac:chgData name="James Clegg" userId="c6df1435-7a36-4b38-be4d-16e68e91152f" providerId="ADAL" clId="{862E660E-F980-4369-B211-65CB16F94B6F}" dt="2020-11-12T12:56:47.369" v="1090" actId="478"/>
          <ac:picMkLst>
            <pc:docMk/>
            <pc:sldMk cId="3677575658" sldId="328"/>
            <ac:picMk id="17" creationId="{FCA06B84-B98B-4AB3-8053-8826DF77658F}"/>
          </ac:picMkLst>
        </pc:picChg>
        <pc:picChg chg="add mod">
          <ac:chgData name="James Clegg" userId="c6df1435-7a36-4b38-be4d-16e68e91152f" providerId="ADAL" clId="{862E660E-F980-4369-B211-65CB16F94B6F}" dt="2020-11-12T12:57:41.354" v="1100" actId="1076"/>
          <ac:picMkLst>
            <pc:docMk/>
            <pc:sldMk cId="3677575658" sldId="328"/>
            <ac:picMk id="100" creationId="{905F8F47-D59A-40ED-8167-99EE3495AFFD}"/>
          </ac:picMkLst>
        </pc:picChg>
        <pc:picChg chg="add mod">
          <ac:chgData name="James Clegg" userId="c6df1435-7a36-4b38-be4d-16e68e91152f" providerId="ADAL" clId="{862E660E-F980-4369-B211-65CB16F94B6F}" dt="2020-11-12T12:57:25.337" v="1096" actId="1076"/>
          <ac:picMkLst>
            <pc:docMk/>
            <pc:sldMk cId="3677575658" sldId="328"/>
            <ac:picMk id="101" creationId="{34D983A1-C370-431D-BE9E-0E2D381BE13D}"/>
          </ac:picMkLst>
        </pc:picChg>
        <pc:picChg chg="del">
          <ac:chgData name="James Clegg" userId="c6df1435-7a36-4b38-be4d-16e68e91152f" providerId="ADAL" clId="{862E660E-F980-4369-B211-65CB16F94B6F}" dt="2020-11-12T12:53:39.174" v="1022" actId="478"/>
          <ac:picMkLst>
            <pc:docMk/>
            <pc:sldMk cId="3677575658" sldId="328"/>
            <ac:picMk id="102" creationId="{750AC5CF-8001-4FE7-8DDD-B689606F3C4A}"/>
          </ac:picMkLst>
        </pc:picChg>
        <pc:picChg chg="add mod">
          <ac:chgData name="James Clegg" userId="c6df1435-7a36-4b38-be4d-16e68e91152f" providerId="ADAL" clId="{862E660E-F980-4369-B211-65CB16F94B6F}" dt="2020-11-12T13:05:53.043" v="1285" actId="1076"/>
          <ac:picMkLst>
            <pc:docMk/>
            <pc:sldMk cId="3677575658" sldId="328"/>
            <ac:picMk id="109" creationId="{F892F281-28EB-4696-A98F-59335451BD5F}"/>
          </ac:picMkLst>
        </pc:picChg>
        <pc:cxnChg chg="mod">
          <ac:chgData name="James Clegg" userId="c6df1435-7a36-4b38-be4d-16e68e91152f" providerId="ADAL" clId="{862E660E-F980-4369-B211-65CB16F94B6F}" dt="2020-11-12T13:00:17.924" v="1231" actId="12788"/>
          <ac:cxnSpMkLst>
            <pc:docMk/>
            <pc:sldMk cId="3677575658" sldId="328"/>
            <ac:cxnSpMk id="9" creationId="{00000000-0000-0000-0000-000000000000}"/>
          </ac:cxnSpMkLst>
        </pc:cxnChg>
        <pc:cxnChg chg="add mod">
          <ac:chgData name="James Clegg" userId="c6df1435-7a36-4b38-be4d-16e68e91152f" providerId="ADAL" clId="{862E660E-F980-4369-B211-65CB16F94B6F}" dt="2020-11-12T13:03:06.901" v="1254" actId="14100"/>
          <ac:cxnSpMkLst>
            <pc:docMk/>
            <pc:sldMk cId="3677575658" sldId="328"/>
            <ac:cxnSpMk id="124" creationId="{751F2E6A-E33E-43EC-B6F0-CA33F89D434F}"/>
          </ac:cxnSpMkLst>
        </pc:cxnChg>
        <pc:cxnChg chg="mod">
          <ac:chgData name="James Clegg" userId="c6df1435-7a36-4b38-be4d-16e68e91152f" providerId="ADAL" clId="{862E660E-F980-4369-B211-65CB16F94B6F}" dt="2020-11-12T12:57:16.369" v="1093" actId="1076"/>
          <ac:cxnSpMkLst>
            <pc:docMk/>
            <pc:sldMk cId="3677575658" sldId="328"/>
            <ac:cxnSpMk id="227" creationId="{29CB5CB4-11AC-40B2-A606-24D9929001CD}"/>
          </ac:cxnSpMkLst>
        </pc:cxnChg>
        <pc:cxnChg chg="mod">
          <ac:chgData name="James Clegg" userId="c6df1435-7a36-4b38-be4d-16e68e91152f" providerId="ADAL" clId="{862E660E-F980-4369-B211-65CB16F94B6F}" dt="2020-11-12T12:59:45.557" v="1225" actId="14100"/>
          <ac:cxnSpMkLst>
            <pc:docMk/>
            <pc:sldMk cId="3677575658" sldId="328"/>
            <ac:cxnSpMk id="228" creationId="{96A3613C-09A1-479B-86BE-06C68ED0AA5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12/11/2020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14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12/11/2020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0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8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0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55.png"/><Relationship Id="rId3" Type="http://schemas.openxmlformats.org/officeDocument/2006/relationships/image" Target="../media/image39.png"/><Relationship Id="rId7" Type="http://schemas.openxmlformats.org/officeDocument/2006/relationships/image" Target="../media/image53.png"/><Relationship Id="rId12" Type="http://schemas.openxmlformats.org/officeDocument/2006/relationships/image" Target="../media/image5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52.png"/><Relationship Id="rId11" Type="http://schemas.openxmlformats.org/officeDocument/2006/relationships/image" Target="../media/image47.png"/><Relationship Id="rId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28.png"/><Relationship Id="rId18" Type="http://schemas.openxmlformats.org/officeDocument/2006/relationships/image" Target="../media/image68.png"/><Relationship Id="rId3" Type="http://schemas.openxmlformats.org/officeDocument/2006/relationships/image" Target="../media/image3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2.png"/><Relationship Id="rId1" Type="http://schemas.openxmlformats.org/officeDocument/2006/relationships/tags" Target="../tags/tag8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6.png"/><Relationship Id="rId10" Type="http://schemas.openxmlformats.org/officeDocument/2006/relationships/image" Target="../media/image62.png"/><Relationship Id="rId19" Type="http://schemas.openxmlformats.org/officeDocument/2006/relationships/image" Target="../media/image69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2F18F8-2DE9-404C-A3C9-6D7636160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7058" y="218530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414318" y="3228813"/>
                <a:ext cx="5799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6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54</a:t>
                </a: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318" y="3228813"/>
                <a:ext cx="5799909" cy="1015663"/>
              </a:xfrm>
              <a:prstGeom prst="rect">
                <a:avLst/>
              </a:prstGeom>
              <a:blipFill>
                <a:blip r:embed="rId3"/>
                <a:stretch>
                  <a:fillRect t="-18675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2436563" y="3300436"/>
            <a:ext cx="1101200" cy="96040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16196" y="3264487"/>
            <a:ext cx="970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37" name="Can 36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an 37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5434622" y="527823"/>
            <a:ext cx="1221801" cy="1137539"/>
          </a:xfrm>
          <a:prstGeom prst="rect">
            <a:avLst/>
          </a:prstGeom>
        </p:spPr>
      </p:pic>
      <p:sp>
        <p:nvSpPr>
          <p:cNvPr id="42" name="Can 41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Can 42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Can 5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Can 5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Can 5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Can 5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Can 5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Can 6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Can 6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Can 6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456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62939"/>
              </p:ext>
            </p:extLst>
          </p:nvPr>
        </p:nvGraphicFramePr>
        <p:xfrm>
          <a:off x="851040" y="1094362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004262" y="1128771"/>
            <a:ext cx="655934" cy="6242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43016" y="4005827"/>
                <a:ext cx="197842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16" y="4005827"/>
                <a:ext cx="1978427" cy="646331"/>
              </a:xfrm>
              <a:prstGeom prst="rect">
                <a:avLst/>
              </a:prstGeom>
              <a:blipFill>
                <a:blip r:embed="rId3"/>
                <a:stretch>
                  <a:fillRect l="-9231" t="-16038" r="-830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2332229" y="1787418"/>
            <a:ext cx="0" cy="10878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343015" y="4649101"/>
                <a:ext cx="221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18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015" y="4649101"/>
                <a:ext cx="2212465" cy="646331"/>
              </a:xfrm>
              <a:prstGeom prst="rect">
                <a:avLst/>
              </a:prstGeom>
              <a:blipFill>
                <a:blip r:embed="rId4"/>
                <a:stretch>
                  <a:fillRect l="-8264" t="-16981" r="-74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485925" y="4005827"/>
                <a:ext cx="221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8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24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25" y="4005827"/>
                <a:ext cx="2212465" cy="646331"/>
              </a:xfrm>
              <a:prstGeom prst="rect">
                <a:avLst/>
              </a:prstGeom>
              <a:blipFill>
                <a:blip r:embed="rId5"/>
                <a:stretch>
                  <a:fillRect l="-8540" t="-16038" r="-7163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485924" y="4649101"/>
                <a:ext cx="22124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8 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Cambria Math" panose="02040503050406030204" pitchFamily="18" charset="0"/>
                    <a:cs typeface="+mn-cs"/>
                  </a:rPr>
                  <a:t>×</a:t>
                </a:r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36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</m:oMath>
                </a14:m>
                <a:r>
                  <a:rPr kumimoji="0" lang="en-GB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48</a:t>
                </a: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24" y="4649101"/>
                <a:ext cx="2212465" cy="646331"/>
              </a:xfrm>
              <a:prstGeom prst="rect">
                <a:avLst/>
              </a:prstGeom>
              <a:blipFill>
                <a:blip r:embed="rId6"/>
                <a:stretch>
                  <a:fillRect l="-8540" t="-16981" r="-7163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64833"/>
              </p:ext>
            </p:extLst>
          </p:nvPr>
        </p:nvGraphicFramePr>
        <p:xfrm>
          <a:off x="851040" y="3140036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4770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0.3257 0.002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85" y="13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0.32848 -0.0039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2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9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 –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801782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1387813" y="548713"/>
                <a:ext cx="78480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813" y="548713"/>
                <a:ext cx="7848055" cy="523220"/>
              </a:xfrm>
              <a:prstGeom prst="rect">
                <a:avLst/>
              </a:prstGeom>
              <a:blipFill>
                <a:blip r:embed="rId3"/>
                <a:stretch>
                  <a:fillRect l="-163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ular Callout 23"/>
          <p:cNvSpPr/>
          <p:nvPr/>
        </p:nvSpPr>
        <p:spPr>
          <a:xfrm>
            <a:off x="3220337" y="1319012"/>
            <a:ext cx="3786791" cy="1014801"/>
          </a:xfrm>
          <a:prstGeom prst="wedgeRoundRectCallout">
            <a:avLst>
              <a:gd name="adj1" fmla="val 55992"/>
              <a:gd name="adj2" fmla="val -28710"/>
              <a:gd name="adj3" fmla="val 16667"/>
            </a:avLst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429733" y="1358452"/>
                <a:ext cx="348338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 know that 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30 and this can help me </a:t>
                </a: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733" y="1358452"/>
                <a:ext cx="3483386" cy="954107"/>
              </a:xfrm>
              <a:prstGeom prst="rect">
                <a:avLst/>
              </a:prstGeom>
              <a:blipFill>
                <a:blip r:embed="rId4"/>
                <a:stretch>
                  <a:fillRect l="-3327" t="-6410" r="-5604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5" name="Picture 9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9254" y="523146"/>
            <a:ext cx="1344759" cy="1690725"/>
          </a:xfrm>
          <a:prstGeom prst="rect">
            <a:avLst/>
          </a:prstGeom>
        </p:spPr>
      </p:pic>
      <p:cxnSp>
        <p:nvCxnSpPr>
          <p:cNvPr id="4" name="Straight Connector 3"/>
          <p:cNvCxnSpPr>
            <a:cxnSpLocks/>
          </p:cNvCxnSpPr>
          <p:nvPr/>
        </p:nvCxnSpPr>
        <p:spPr>
          <a:xfrm>
            <a:off x="3984396" y="4452709"/>
            <a:ext cx="403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368499" y="4487855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5523403" y="4902034"/>
                <a:ext cx="97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5</a:t>
                </a:r>
                <a:endParaRPr lang="en-GB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403" y="4902034"/>
                <a:ext cx="970137" cy="523220"/>
              </a:xfrm>
              <a:prstGeom prst="rect">
                <a:avLst/>
              </a:prstGeom>
              <a:blipFill>
                <a:blip r:embed="rId6"/>
                <a:stretch>
                  <a:fillRect l="-12579" t="-10465" r="-1195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Rectangle 103"/>
              <p:cNvSpPr/>
              <p:nvPr/>
            </p:nvSpPr>
            <p:spPr>
              <a:xfrm>
                <a:off x="5002492" y="3275194"/>
                <a:ext cx="7168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</a:t>
                </a:r>
                <a:endParaRPr lang="en-GB" dirty="0"/>
              </a:p>
            </p:txBody>
          </p:sp>
        </mc:Choice>
        <mc:Fallback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492" y="3275194"/>
                <a:ext cx="716863" cy="523220"/>
              </a:xfrm>
              <a:prstGeom prst="rect">
                <a:avLst/>
              </a:prstGeom>
              <a:blipFill>
                <a:blip r:embed="rId7"/>
                <a:stretch>
                  <a:fillRect t="-10465" r="-1538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4687129" y="3721745"/>
            <a:ext cx="1347589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725125" y="4491861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</a:p>
        </p:txBody>
      </p:sp>
      <p:sp>
        <p:nvSpPr>
          <p:cNvPr id="109" name="Arc 108"/>
          <p:cNvSpPr/>
          <p:nvPr/>
        </p:nvSpPr>
        <p:spPr>
          <a:xfrm flipH="1">
            <a:off x="6033456" y="3725751"/>
            <a:ext cx="1347589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>
              <a:latin typeface="KG Primary Penmanship" panose="02000506000000020003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Rectangle 159"/>
              <p:cNvSpPr/>
              <p:nvPr/>
            </p:nvSpPr>
            <p:spPr>
              <a:xfrm>
                <a:off x="6348819" y="3263708"/>
                <a:ext cx="7168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</a:t>
                </a:r>
                <a:endParaRPr lang="en-GB" dirty="0"/>
              </a:p>
            </p:txBody>
          </p:sp>
        </mc:Choice>
        <mc:Fallback>
          <p:sp>
            <p:nvSpPr>
              <p:cNvPr id="160" name="Rectangle 1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819" y="3263708"/>
                <a:ext cx="716863" cy="523220"/>
              </a:xfrm>
              <a:prstGeom prst="rect">
                <a:avLst/>
              </a:prstGeom>
              <a:blipFill>
                <a:blip r:embed="rId8"/>
                <a:stretch>
                  <a:fillRect t="-10465" r="-15254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2" name="Picture 16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85886" y="2516992"/>
            <a:ext cx="747045" cy="747045"/>
          </a:xfrm>
          <a:prstGeom prst="rect">
            <a:avLst/>
          </a:prstGeom>
        </p:spPr>
      </p:pic>
      <p:sp>
        <p:nvSpPr>
          <p:cNvPr id="163" name="TextBox 162"/>
          <p:cNvSpPr txBox="1"/>
          <p:nvPr/>
        </p:nvSpPr>
        <p:spPr>
          <a:xfrm>
            <a:off x="5667567" y="263462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37578" y="548713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99CEE11-F1A5-42DC-833E-51F622FD02B9}"/>
                  </a:ext>
                </a:extLst>
              </p:cNvPr>
              <p:cNvSpPr txBox="1"/>
              <p:nvPr/>
            </p:nvSpPr>
            <p:spPr>
              <a:xfrm>
                <a:off x="5117893" y="548713"/>
                <a:ext cx="78480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99CEE11-F1A5-42DC-833E-51F622FD0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893" y="548713"/>
                <a:ext cx="7848055" cy="523220"/>
              </a:xfrm>
              <a:prstGeom prst="rect">
                <a:avLst/>
              </a:prstGeom>
              <a:blipFill>
                <a:blip r:embed="rId10"/>
                <a:stretch>
                  <a:fillRect l="-163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F43ADD94-3E32-49FB-8B4F-B7F85DF83DC6}"/>
              </a:ext>
            </a:extLst>
          </p:cNvPr>
          <p:cNvSpPr txBox="1"/>
          <p:nvPr/>
        </p:nvSpPr>
        <p:spPr>
          <a:xfrm>
            <a:off x="6345950" y="548713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27EF1C2-112F-49FA-BBCF-17DF5987E3B9}"/>
              </a:ext>
            </a:extLst>
          </p:cNvPr>
          <p:cNvSpPr txBox="1"/>
          <p:nvPr/>
        </p:nvSpPr>
        <p:spPr>
          <a:xfrm>
            <a:off x="7106617" y="4487855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61BC06B-04E3-4767-AED6-F1333E17B0F6}"/>
                  </a:ext>
                </a:extLst>
              </p:cNvPr>
              <p:cNvSpPr/>
              <p:nvPr/>
            </p:nvSpPr>
            <p:spPr>
              <a:xfrm>
                <a:off x="4143303" y="4902034"/>
                <a:ext cx="97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4</a:t>
                </a:r>
                <a:endParaRPr lang="en-GB" dirty="0"/>
              </a:p>
            </p:txBody>
          </p:sp>
        </mc:Choice>
        <mc:Fallback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61BC06B-04E3-4767-AED6-F1333E17B0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303" y="4902034"/>
                <a:ext cx="970137" cy="523220"/>
              </a:xfrm>
              <a:prstGeom prst="rect">
                <a:avLst/>
              </a:prstGeom>
              <a:blipFill>
                <a:blip r:embed="rId11"/>
                <a:stretch>
                  <a:fillRect l="-13208" t="-10465" r="-1132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CBF5F90-9C6F-4D5C-ACBC-D71952A8FD73}"/>
                  </a:ext>
                </a:extLst>
              </p:cNvPr>
              <p:cNvSpPr/>
              <p:nvPr/>
            </p:nvSpPr>
            <p:spPr>
              <a:xfrm>
                <a:off x="6882243" y="4887579"/>
                <a:ext cx="97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</a:t>
                </a:r>
                <a:endParaRPr lang="en-GB" dirty="0"/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CBF5F90-9C6F-4D5C-ACBC-D71952A8FD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243" y="4887579"/>
                <a:ext cx="970137" cy="523220"/>
              </a:xfrm>
              <a:prstGeom prst="rect">
                <a:avLst/>
              </a:prstGeom>
              <a:blipFill>
                <a:blip r:embed="rId12"/>
                <a:stretch>
                  <a:fillRect l="-13208" t="-11628" r="-1132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5752DF44-418B-484D-976D-058A6D388886}"/>
              </a:ext>
            </a:extLst>
          </p:cNvPr>
          <p:cNvSpPr/>
          <p:nvPr/>
        </p:nvSpPr>
        <p:spPr>
          <a:xfrm>
            <a:off x="1328452" y="3414359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ACEE1A4-23D7-4426-BFA5-47CC98B24214}"/>
              </a:ext>
            </a:extLst>
          </p:cNvPr>
          <p:cNvSpPr/>
          <p:nvPr/>
        </p:nvSpPr>
        <p:spPr>
          <a:xfrm>
            <a:off x="1669763" y="3414439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760A52E-745A-4B68-BFDC-B2E918C40B10}"/>
              </a:ext>
            </a:extLst>
          </p:cNvPr>
          <p:cNvSpPr/>
          <p:nvPr/>
        </p:nvSpPr>
        <p:spPr>
          <a:xfrm>
            <a:off x="2011074" y="3414519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C60980A-B7E9-4104-9F94-628411F3C751}"/>
              </a:ext>
            </a:extLst>
          </p:cNvPr>
          <p:cNvSpPr/>
          <p:nvPr/>
        </p:nvSpPr>
        <p:spPr>
          <a:xfrm>
            <a:off x="2352385" y="3414599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0C43880-1707-4E07-917D-656483B57DE7}"/>
              </a:ext>
            </a:extLst>
          </p:cNvPr>
          <p:cNvSpPr/>
          <p:nvPr/>
        </p:nvSpPr>
        <p:spPr>
          <a:xfrm>
            <a:off x="2693696" y="3414679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DA9F6D7-36E8-45C7-9524-29D2A9636FDF}"/>
              </a:ext>
            </a:extLst>
          </p:cNvPr>
          <p:cNvSpPr/>
          <p:nvPr/>
        </p:nvSpPr>
        <p:spPr>
          <a:xfrm>
            <a:off x="3035007" y="3414759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E2FD951-369D-40BF-837C-B1625D189B24}"/>
              </a:ext>
            </a:extLst>
          </p:cNvPr>
          <p:cNvSpPr/>
          <p:nvPr/>
        </p:nvSpPr>
        <p:spPr>
          <a:xfrm>
            <a:off x="1328452" y="3772000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6E9F8B8-2D41-4C9C-ADFB-8FB5D0A46E80}"/>
              </a:ext>
            </a:extLst>
          </p:cNvPr>
          <p:cNvSpPr/>
          <p:nvPr/>
        </p:nvSpPr>
        <p:spPr>
          <a:xfrm>
            <a:off x="1669763" y="3772080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7833AAE-7812-4296-9171-9DFFD9FB5B90}"/>
              </a:ext>
            </a:extLst>
          </p:cNvPr>
          <p:cNvSpPr/>
          <p:nvPr/>
        </p:nvSpPr>
        <p:spPr>
          <a:xfrm>
            <a:off x="2011074" y="3772160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399173B-9940-4AAB-8C1F-33344127F3E2}"/>
              </a:ext>
            </a:extLst>
          </p:cNvPr>
          <p:cNvSpPr/>
          <p:nvPr/>
        </p:nvSpPr>
        <p:spPr>
          <a:xfrm>
            <a:off x="2352385" y="3772240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076EFA7-D962-4B5E-8264-6E1E31C14D9B}"/>
              </a:ext>
            </a:extLst>
          </p:cNvPr>
          <p:cNvSpPr/>
          <p:nvPr/>
        </p:nvSpPr>
        <p:spPr>
          <a:xfrm>
            <a:off x="2693696" y="3772320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9FF0C4E-5403-4058-A4A5-947BA84B6416}"/>
              </a:ext>
            </a:extLst>
          </p:cNvPr>
          <p:cNvSpPr/>
          <p:nvPr/>
        </p:nvSpPr>
        <p:spPr>
          <a:xfrm>
            <a:off x="3035007" y="3772400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7A7D052-BDFF-458F-B781-C10FA48E711C}"/>
              </a:ext>
            </a:extLst>
          </p:cNvPr>
          <p:cNvSpPr/>
          <p:nvPr/>
        </p:nvSpPr>
        <p:spPr>
          <a:xfrm>
            <a:off x="1328452" y="4129641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A3FE913-DBD7-42C5-9A30-1DB4947AE353}"/>
              </a:ext>
            </a:extLst>
          </p:cNvPr>
          <p:cNvSpPr/>
          <p:nvPr/>
        </p:nvSpPr>
        <p:spPr>
          <a:xfrm>
            <a:off x="1669763" y="4129721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919EA04-9F5B-4B4A-B77E-27C1797833F0}"/>
              </a:ext>
            </a:extLst>
          </p:cNvPr>
          <p:cNvSpPr/>
          <p:nvPr/>
        </p:nvSpPr>
        <p:spPr>
          <a:xfrm>
            <a:off x="2011074" y="4129801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8B6247B-6017-44C4-832A-75AA1B0D8F14}"/>
              </a:ext>
            </a:extLst>
          </p:cNvPr>
          <p:cNvSpPr/>
          <p:nvPr/>
        </p:nvSpPr>
        <p:spPr>
          <a:xfrm>
            <a:off x="2352385" y="4129881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6A1B8BB-B590-4567-9CED-804E4ACF9F16}"/>
              </a:ext>
            </a:extLst>
          </p:cNvPr>
          <p:cNvSpPr/>
          <p:nvPr/>
        </p:nvSpPr>
        <p:spPr>
          <a:xfrm>
            <a:off x="2693696" y="4129961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F9379F1-83E5-4D20-9B55-BCC1391B791C}"/>
              </a:ext>
            </a:extLst>
          </p:cNvPr>
          <p:cNvSpPr/>
          <p:nvPr/>
        </p:nvSpPr>
        <p:spPr>
          <a:xfrm>
            <a:off x="3035007" y="4130041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C48C540-2DFC-41EA-BA77-2D20DB6F5312}"/>
              </a:ext>
            </a:extLst>
          </p:cNvPr>
          <p:cNvSpPr/>
          <p:nvPr/>
        </p:nvSpPr>
        <p:spPr>
          <a:xfrm>
            <a:off x="1328452" y="4487282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615B8EF-E2C4-4B74-A00A-A8EAD84F7688}"/>
              </a:ext>
            </a:extLst>
          </p:cNvPr>
          <p:cNvSpPr/>
          <p:nvPr/>
        </p:nvSpPr>
        <p:spPr>
          <a:xfrm>
            <a:off x="1669763" y="4487362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B2170B8-20B3-4E05-9DA1-87F2BAE4A0D7}"/>
              </a:ext>
            </a:extLst>
          </p:cNvPr>
          <p:cNvSpPr/>
          <p:nvPr/>
        </p:nvSpPr>
        <p:spPr>
          <a:xfrm>
            <a:off x="2011074" y="4487442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9A9ED98-35CF-4747-AE93-214A56628301}"/>
              </a:ext>
            </a:extLst>
          </p:cNvPr>
          <p:cNvSpPr/>
          <p:nvPr/>
        </p:nvSpPr>
        <p:spPr>
          <a:xfrm>
            <a:off x="2352385" y="4487522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16F500E-C8F5-442D-9C89-85C916399427}"/>
              </a:ext>
            </a:extLst>
          </p:cNvPr>
          <p:cNvSpPr/>
          <p:nvPr/>
        </p:nvSpPr>
        <p:spPr>
          <a:xfrm>
            <a:off x="2693696" y="4487602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004D394-D533-4E6E-BC8E-FB76DC2E3E0B}"/>
              </a:ext>
            </a:extLst>
          </p:cNvPr>
          <p:cNvSpPr/>
          <p:nvPr/>
        </p:nvSpPr>
        <p:spPr>
          <a:xfrm>
            <a:off x="3035007" y="4487682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F8605DA-C445-4943-9F92-B02E873E2E73}"/>
              </a:ext>
            </a:extLst>
          </p:cNvPr>
          <p:cNvSpPr/>
          <p:nvPr/>
        </p:nvSpPr>
        <p:spPr>
          <a:xfrm>
            <a:off x="1328452" y="4844923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FFF2530-7F39-4518-A80B-BC2A69046DDE}"/>
              </a:ext>
            </a:extLst>
          </p:cNvPr>
          <p:cNvSpPr/>
          <p:nvPr/>
        </p:nvSpPr>
        <p:spPr>
          <a:xfrm>
            <a:off x="1669763" y="4845003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A944D18-D497-42B3-A665-53C0CDC848C6}"/>
              </a:ext>
            </a:extLst>
          </p:cNvPr>
          <p:cNvSpPr/>
          <p:nvPr/>
        </p:nvSpPr>
        <p:spPr>
          <a:xfrm>
            <a:off x="2011074" y="4845083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6CCBB595-4595-43A5-A070-42D3B57C3687}"/>
              </a:ext>
            </a:extLst>
          </p:cNvPr>
          <p:cNvSpPr/>
          <p:nvPr/>
        </p:nvSpPr>
        <p:spPr>
          <a:xfrm>
            <a:off x="2352385" y="4845163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08871EFA-0EF5-4CFD-94F7-C02881CEBAF7}"/>
              </a:ext>
            </a:extLst>
          </p:cNvPr>
          <p:cNvSpPr/>
          <p:nvPr/>
        </p:nvSpPr>
        <p:spPr>
          <a:xfrm>
            <a:off x="2693696" y="4845243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6E883EA0-6879-4F94-8D7D-6C3A36708F2B}"/>
              </a:ext>
            </a:extLst>
          </p:cNvPr>
          <p:cNvSpPr/>
          <p:nvPr/>
        </p:nvSpPr>
        <p:spPr>
          <a:xfrm>
            <a:off x="3035007" y="4845323"/>
            <a:ext cx="307386" cy="3073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2769AE0C-3C51-4BB4-A155-A7A421875C8C}"/>
              </a:ext>
            </a:extLst>
          </p:cNvPr>
          <p:cNvSpPr/>
          <p:nvPr/>
        </p:nvSpPr>
        <p:spPr>
          <a:xfrm>
            <a:off x="1328452" y="5202982"/>
            <a:ext cx="307386" cy="30738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7F87D45E-E752-4D7D-8596-4A0B7AF9FC41}"/>
              </a:ext>
            </a:extLst>
          </p:cNvPr>
          <p:cNvSpPr/>
          <p:nvPr/>
        </p:nvSpPr>
        <p:spPr>
          <a:xfrm>
            <a:off x="1669763" y="5203062"/>
            <a:ext cx="307386" cy="30738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3DBDB8B3-6A83-4F80-A810-2B83A1259AC8}"/>
              </a:ext>
            </a:extLst>
          </p:cNvPr>
          <p:cNvSpPr/>
          <p:nvPr/>
        </p:nvSpPr>
        <p:spPr>
          <a:xfrm>
            <a:off x="2011074" y="5203142"/>
            <a:ext cx="307386" cy="30738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D87AFEA9-07BF-4ABA-A2B7-27338BE28256}"/>
              </a:ext>
            </a:extLst>
          </p:cNvPr>
          <p:cNvSpPr/>
          <p:nvPr/>
        </p:nvSpPr>
        <p:spPr>
          <a:xfrm>
            <a:off x="2352385" y="5203222"/>
            <a:ext cx="307386" cy="30738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2E37B0C5-D6C8-4BC2-8238-BD3029F643BA}"/>
              </a:ext>
            </a:extLst>
          </p:cNvPr>
          <p:cNvSpPr/>
          <p:nvPr/>
        </p:nvSpPr>
        <p:spPr>
          <a:xfrm>
            <a:off x="2693696" y="5203302"/>
            <a:ext cx="307386" cy="30738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D92F060-FA66-4E95-A07A-DF42B7A11984}"/>
              </a:ext>
            </a:extLst>
          </p:cNvPr>
          <p:cNvSpPr/>
          <p:nvPr/>
        </p:nvSpPr>
        <p:spPr>
          <a:xfrm>
            <a:off x="3035007" y="5203382"/>
            <a:ext cx="307386" cy="30738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2F200C0-89C6-44BA-9106-7C415F755100}"/>
                  </a:ext>
                </a:extLst>
              </p:cNvPr>
              <p:cNvSpPr/>
              <p:nvPr/>
            </p:nvSpPr>
            <p:spPr>
              <a:xfrm>
                <a:off x="1256203" y="2824230"/>
                <a:ext cx="97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5</a:t>
                </a:r>
                <a:endParaRPr lang="en-GB" dirty="0"/>
              </a:p>
            </p:txBody>
          </p:sp>
        </mc:Choice>
        <mc:Fallback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F2F200C0-89C6-44BA-9106-7C415F7551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203" y="2824230"/>
                <a:ext cx="970137" cy="523220"/>
              </a:xfrm>
              <a:prstGeom prst="rect">
                <a:avLst/>
              </a:prstGeom>
              <a:blipFill>
                <a:blip r:embed="rId13"/>
                <a:stretch>
                  <a:fillRect l="-12579" t="-10465" r="-1195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C9047D0D-EDF7-4980-B6B4-E47A59555EBA}"/>
                  </a:ext>
                </a:extLst>
              </p:cNvPr>
              <p:cNvSpPr/>
              <p:nvPr/>
            </p:nvSpPr>
            <p:spPr>
              <a:xfrm>
                <a:off x="2186009" y="2824230"/>
                <a:ext cx="12907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/>
                  <a:t> </a:t>
                </a:r>
                <a:r>
                  <a:rPr lang="en-GB" sz="2800" dirty="0"/>
                  <a:t>1</a:t>
                </a:r>
                <a:endParaRPr lang="en-GB" dirty="0"/>
              </a:p>
            </p:txBody>
          </p:sp>
        </mc:Choice>
        <mc:Fallback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C9047D0D-EDF7-4980-B6B4-E47A59555E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009" y="2824230"/>
                <a:ext cx="1290738" cy="523220"/>
              </a:xfrm>
              <a:prstGeom prst="rect">
                <a:avLst/>
              </a:prstGeom>
              <a:blipFill>
                <a:blip r:embed="rId14"/>
                <a:stretch>
                  <a:fillRect t="-10465" r="-853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53EF165-B56A-480A-9F9D-B6EC647A3B95}"/>
                  </a:ext>
                </a:extLst>
              </p:cNvPr>
              <p:cNvSpPr/>
              <p:nvPr/>
            </p:nvSpPr>
            <p:spPr>
              <a:xfrm>
                <a:off x="2186009" y="2821500"/>
                <a:ext cx="12907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/>
                  <a:t> </a:t>
                </a:r>
                <a:r>
                  <a:rPr lang="en-GB" sz="2800" dirty="0"/>
                  <a:t>1</a:t>
                </a:r>
                <a:endParaRPr lang="en-GB" dirty="0"/>
              </a:p>
            </p:txBody>
          </p:sp>
        </mc:Choice>
        <mc:Fallback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53EF165-B56A-480A-9F9D-B6EC647A3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009" y="2821500"/>
                <a:ext cx="1290738" cy="523220"/>
              </a:xfrm>
              <a:prstGeom prst="rect">
                <a:avLst/>
              </a:prstGeom>
              <a:blipFill>
                <a:blip r:embed="rId15"/>
                <a:stretch>
                  <a:fillRect t="-11628" r="-853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505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97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8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02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07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8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12" dur="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17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8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22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3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1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6" dur="1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7" dur="1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1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1" dur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2" dur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1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6" dur="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1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61" dur="1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1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1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1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66" dur="1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7" dur="1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1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1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1" dur="1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2" dur="1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1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102" grpId="0"/>
      <p:bldP spid="13" grpId="0"/>
      <p:bldP spid="104" grpId="0"/>
      <p:bldP spid="106" grpId="0" animBg="1"/>
      <p:bldP spid="108" grpId="0"/>
      <p:bldP spid="109" grpId="0" animBg="1"/>
      <p:bldP spid="163" grpId="0"/>
      <p:bldP spid="38" grpId="0"/>
      <p:bldP spid="36" grpId="0"/>
      <p:bldP spid="37" grpId="0"/>
      <p:bldP spid="39" grpId="0"/>
      <p:bldP spid="40" grpId="0"/>
      <p:bldP spid="41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7" grpId="1" animBg="1"/>
      <p:bldP spid="67" grpId="2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/>
      <p:bldP spid="80" grpId="0"/>
      <p:bldP spid="80" grpId="1"/>
      <p:bldP spid="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58" y="1142526"/>
            <a:ext cx="1427798" cy="1722321"/>
          </a:xfrm>
          <a:prstGeom prst="rect">
            <a:avLst/>
          </a:prstGeom>
        </p:spPr>
      </p:pic>
      <p:sp>
        <p:nvSpPr>
          <p:cNvPr id="23" name="Rounded Rectangular Callout 22"/>
          <p:cNvSpPr/>
          <p:nvPr/>
        </p:nvSpPr>
        <p:spPr>
          <a:xfrm>
            <a:off x="2095310" y="1434692"/>
            <a:ext cx="3725525" cy="846829"/>
          </a:xfrm>
          <a:prstGeom prst="wedgeRoundRectCallout">
            <a:avLst>
              <a:gd name="adj1" fmla="val -61596"/>
              <a:gd name="adj2" fmla="val 28442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21448" y="1620481"/>
                <a:ext cx="34993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13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12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1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448" y="1620481"/>
                <a:ext cx="3499387" cy="461665"/>
              </a:xfrm>
              <a:prstGeom prst="rect">
                <a:avLst/>
              </a:prstGeom>
              <a:blipFill>
                <a:blip r:embed="rId4"/>
                <a:stretch>
                  <a:fillRect l="-278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1752600" y="4874782"/>
                <a:ext cx="12520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874782"/>
                <a:ext cx="1252022" cy="523220"/>
              </a:xfrm>
              <a:prstGeom prst="rect">
                <a:avLst/>
              </a:prstGeom>
              <a:blipFill>
                <a:blip r:embed="rId5"/>
                <a:stretch>
                  <a:fillRect l="-10244" t="-11765" r="-976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4042505" y="4886734"/>
                <a:ext cx="10165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505" y="4886734"/>
                <a:ext cx="1016551" cy="523220"/>
              </a:xfrm>
              <a:prstGeom prst="rect">
                <a:avLst/>
              </a:prstGeom>
              <a:blipFill>
                <a:blip r:embed="rId6"/>
                <a:stretch>
                  <a:fillRect l="-11976" t="-11765" r="-6587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5724193" y="3729904"/>
                <a:ext cx="2186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72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78</a:t>
                </a:r>
              </a:p>
            </p:txBody>
          </p:sp>
        </mc:Choice>
        <mc:Fallback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93" y="3729904"/>
                <a:ext cx="2186152" cy="523220"/>
              </a:xfrm>
              <a:prstGeom prst="rect">
                <a:avLst/>
              </a:prstGeom>
              <a:blipFill>
                <a:blip r:embed="rId7"/>
                <a:stretch>
                  <a:fillRect l="-557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803506" y="540216"/>
                <a:ext cx="78480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06" y="540216"/>
                <a:ext cx="7848055" cy="523220"/>
              </a:xfrm>
              <a:prstGeom prst="rect">
                <a:avLst/>
              </a:prstGeom>
              <a:blipFill>
                <a:blip r:embed="rId8"/>
                <a:stretch>
                  <a:fillRect l="-163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1233657" y="2995475"/>
            <a:ext cx="333834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2276592" y="2524273"/>
                <a:ext cx="12524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592" y="2524273"/>
                <a:ext cx="1252472" cy="523220"/>
              </a:xfrm>
              <a:prstGeom prst="rect">
                <a:avLst/>
              </a:prstGeom>
              <a:blipFill>
                <a:blip r:embed="rId9"/>
                <a:stretch>
                  <a:fillRect l="-9709" t="-10465" r="-97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2208378" y="556968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C00076-B657-4CF2-8147-E75D320E9DFD}"/>
              </a:ext>
            </a:extLst>
          </p:cNvPr>
          <p:cNvSpPr/>
          <p:nvPr/>
        </p:nvSpPr>
        <p:spPr>
          <a:xfrm>
            <a:off x="1233657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30FE741-821C-401F-97FB-BD4BFEC6895A}"/>
              </a:ext>
            </a:extLst>
          </p:cNvPr>
          <p:cNvSpPr/>
          <p:nvPr/>
        </p:nvSpPr>
        <p:spPr>
          <a:xfrm>
            <a:off x="1233656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45772CE-5A6E-47C8-8D46-C9860E4FC73C}"/>
              </a:ext>
            </a:extLst>
          </p:cNvPr>
          <p:cNvSpPr/>
          <p:nvPr/>
        </p:nvSpPr>
        <p:spPr>
          <a:xfrm>
            <a:off x="1233655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F0D10C98-1A17-4443-8022-F30EC8A658A4}"/>
              </a:ext>
            </a:extLst>
          </p:cNvPr>
          <p:cNvSpPr/>
          <p:nvPr/>
        </p:nvSpPr>
        <p:spPr>
          <a:xfrm>
            <a:off x="1233654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D4EA8FAA-A600-49F1-806F-574481031C46}"/>
              </a:ext>
            </a:extLst>
          </p:cNvPr>
          <p:cNvSpPr/>
          <p:nvPr/>
        </p:nvSpPr>
        <p:spPr>
          <a:xfrm>
            <a:off x="1233653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315A80B-344E-4BCF-BE1F-A322797749E0}"/>
              </a:ext>
            </a:extLst>
          </p:cNvPr>
          <p:cNvSpPr/>
          <p:nvPr/>
        </p:nvSpPr>
        <p:spPr>
          <a:xfrm>
            <a:off x="1233652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5FD3B6-E467-49B5-961A-A8D0767922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6689304" y="1163816"/>
            <a:ext cx="1630966" cy="1140419"/>
          </a:xfrm>
          <a:prstGeom prst="rect">
            <a:avLst/>
          </a:prstGeom>
        </p:spPr>
      </p:pic>
      <p:sp>
        <p:nvSpPr>
          <p:cNvPr id="106" name="Rounded Rectangular Callout 22">
            <a:extLst>
              <a:ext uri="{FF2B5EF4-FFF2-40B4-BE49-F238E27FC236}">
                <a16:creationId xmlns:a16="http://schemas.microsoft.com/office/drawing/2014/main" id="{5224E2A5-D7EE-4DD3-B766-6BD61085EAEB}"/>
              </a:ext>
            </a:extLst>
          </p:cNvPr>
          <p:cNvSpPr/>
          <p:nvPr/>
        </p:nvSpPr>
        <p:spPr>
          <a:xfrm>
            <a:off x="3210097" y="483950"/>
            <a:ext cx="3725525" cy="846829"/>
          </a:xfrm>
          <a:prstGeom prst="wedgeRoundRectCallout">
            <a:avLst>
              <a:gd name="adj1" fmla="val 42505"/>
              <a:gd name="adj2" fmla="val 66607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0FC3582-A692-47C8-AF39-C656A82A56E4}"/>
                  </a:ext>
                </a:extLst>
              </p:cNvPr>
              <p:cNvSpPr txBox="1"/>
              <p:nvPr/>
            </p:nvSpPr>
            <p:spPr>
              <a:xfrm>
                <a:off x="3332204" y="511265"/>
                <a:ext cx="34993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disagree!</a:t>
                </a:r>
              </a:p>
              <a:p>
                <a:r>
                  <a:rPr lang="en-GB" sz="2400" dirty="0"/>
                  <a:t>13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</a:t>
                </a:r>
              </a:p>
            </p:txBody>
          </p:sp>
        </mc:Choice>
        <mc:Fallback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0FC3582-A692-47C8-AF39-C656A82A5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204" y="511265"/>
                <a:ext cx="3499387" cy="830997"/>
              </a:xfrm>
              <a:prstGeom prst="rect">
                <a:avLst/>
              </a:prstGeom>
              <a:blipFill>
                <a:blip r:embed="rId11"/>
                <a:stretch>
                  <a:fillRect l="-2787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4" name="Picture 113">
            <a:extLst>
              <a:ext uri="{FF2B5EF4-FFF2-40B4-BE49-F238E27FC236}">
                <a16:creationId xmlns:a16="http://schemas.microsoft.com/office/drawing/2014/main" id="{E7207758-409A-4F37-BCC2-AE8B3586E8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85886" y="2516992"/>
            <a:ext cx="747045" cy="747045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6DE70E59-4121-4F95-89E0-C2BB4116944B}"/>
              </a:ext>
            </a:extLst>
          </p:cNvPr>
          <p:cNvSpPr txBox="1"/>
          <p:nvPr/>
        </p:nvSpPr>
        <p:spPr>
          <a:xfrm>
            <a:off x="5667567" y="263462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16994666-CC0C-4A69-816C-D4116D1DAFF6}"/>
              </a:ext>
            </a:extLst>
          </p:cNvPr>
          <p:cNvSpPr/>
          <p:nvPr/>
        </p:nvSpPr>
        <p:spPr>
          <a:xfrm>
            <a:off x="1493128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5C559183-2BB6-44EE-85F8-5213A73A85A7}"/>
              </a:ext>
            </a:extLst>
          </p:cNvPr>
          <p:cNvSpPr/>
          <p:nvPr/>
        </p:nvSpPr>
        <p:spPr>
          <a:xfrm>
            <a:off x="1493127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787E78D3-08C1-4984-9096-EA92F39250AE}"/>
              </a:ext>
            </a:extLst>
          </p:cNvPr>
          <p:cNvSpPr/>
          <p:nvPr/>
        </p:nvSpPr>
        <p:spPr>
          <a:xfrm>
            <a:off x="1493126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DEE26DDA-2ECC-4E76-A9D3-A5EBDF31440A}"/>
              </a:ext>
            </a:extLst>
          </p:cNvPr>
          <p:cNvSpPr/>
          <p:nvPr/>
        </p:nvSpPr>
        <p:spPr>
          <a:xfrm>
            <a:off x="1493125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85D082DF-D554-4952-BC65-BD8A0A2FF095}"/>
              </a:ext>
            </a:extLst>
          </p:cNvPr>
          <p:cNvSpPr/>
          <p:nvPr/>
        </p:nvSpPr>
        <p:spPr>
          <a:xfrm>
            <a:off x="1493124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4497CCFE-1F8F-4278-9F7A-BCA8B25EBE17}"/>
              </a:ext>
            </a:extLst>
          </p:cNvPr>
          <p:cNvSpPr/>
          <p:nvPr/>
        </p:nvSpPr>
        <p:spPr>
          <a:xfrm>
            <a:off x="1493123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35DCCC7F-04D2-41ED-A678-FD44FEF3390E}"/>
              </a:ext>
            </a:extLst>
          </p:cNvPr>
          <p:cNvSpPr/>
          <p:nvPr/>
        </p:nvSpPr>
        <p:spPr>
          <a:xfrm>
            <a:off x="1752599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61AFCA19-90B3-48E9-AEDC-F9E4A4EB516A}"/>
              </a:ext>
            </a:extLst>
          </p:cNvPr>
          <p:cNvSpPr/>
          <p:nvPr/>
        </p:nvSpPr>
        <p:spPr>
          <a:xfrm>
            <a:off x="1752598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D0769633-87DC-4DFE-A572-0DF09439FECD}"/>
              </a:ext>
            </a:extLst>
          </p:cNvPr>
          <p:cNvSpPr/>
          <p:nvPr/>
        </p:nvSpPr>
        <p:spPr>
          <a:xfrm>
            <a:off x="1752597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83EF0E93-E106-4F65-8A2E-746E24269CA6}"/>
              </a:ext>
            </a:extLst>
          </p:cNvPr>
          <p:cNvSpPr/>
          <p:nvPr/>
        </p:nvSpPr>
        <p:spPr>
          <a:xfrm>
            <a:off x="1752596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B04C5904-A169-463B-A9C9-697BCAD174E8}"/>
              </a:ext>
            </a:extLst>
          </p:cNvPr>
          <p:cNvSpPr/>
          <p:nvPr/>
        </p:nvSpPr>
        <p:spPr>
          <a:xfrm>
            <a:off x="1752595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1DFBA0E8-26DC-4815-8909-E5CF2D02CF54}"/>
              </a:ext>
            </a:extLst>
          </p:cNvPr>
          <p:cNvSpPr/>
          <p:nvPr/>
        </p:nvSpPr>
        <p:spPr>
          <a:xfrm>
            <a:off x="1752594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731356A-7F84-484E-9EB4-DE63D56CBD91}"/>
              </a:ext>
            </a:extLst>
          </p:cNvPr>
          <p:cNvSpPr/>
          <p:nvPr/>
        </p:nvSpPr>
        <p:spPr>
          <a:xfrm>
            <a:off x="2012070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241F183B-A6A9-40CF-885B-037B4F89328E}"/>
              </a:ext>
            </a:extLst>
          </p:cNvPr>
          <p:cNvSpPr/>
          <p:nvPr/>
        </p:nvSpPr>
        <p:spPr>
          <a:xfrm>
            <a:off x="2012069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008AF950-7F4C-4682-B627-BD1E10805325}"/>
              </a:ext>
            </a:extLst>
          </p:cNvPr>
          <p:cNvSpPr/>
          <p:nvPr/>
        </p:nvSpPr>
        <p:spPr>
          <a:xfrm>
            <a:off x="2012068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E0F5D7C6-CA7B-4737-A2BD-29B440B946ED}"/>
              </a:ext>
            </a:extLst>
          </p:cNvPr>
          <p:cNvSpPr/>
          <p:nvPr/>
        </p:nvSpPr>
        <p:spPr>
          <a:xfrm>
            <a:off x="2012067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626BB268-5EAD-4286-9796-0032ED2539E9}"/>
              </a:ext>
            </a:extLst>
          </p:cNvPr>
          <p:cNvSpPr/>
          <p:nvPr/>
        </p:nvSpPr>
        <p:spPr>
          <a:xfrm>
            <a:off x="2012066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DECF1C1F-4000-4151-8F8A-627680655704}"/>
              </a:ext>
            </a:extLst>
          </p:cNvPr>
          <p:cNvSpPr/>
          <p:nvPr/>
        </p:nvSpPr>
        <p:spPr>
          <a:xfrm>
            <a:off x="2012065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31020CCF-ADF7-4BFB-BF69-204CEBF8CEA9}"/>
              </a:ext>
            </a:extLst>
          </p:cNvPr>
          <p:cNvSpPr/>
          <p:nvPr/>
        </p:nvSpPr>
        <p:spPr>
          <a:xfrm>
            <a:off x="2271541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6D5AC31-616E-4961-AEAE-2F3EBED71EAD}"/>
              </a:ext>
            </a:extLst>
          </p:cNvPr>
          <p:cNvSpPr/>
          <p:nvPr/>
        </p:nvSpPr>
        <p:spPr>
          <a:xfrm>
            <a:off x="2271540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08C9CE45-D6B7-43D8-B527-E2F831A696E3}"/>
              </a:ext>
            </a:extLst>
          </p:cNvPr>
          <p:cNvSpPr/>
          <p:nvPr/>
        </p:nvSpPr>
        <p:spPr>
          <a:xfrm>
            <a:off x="2271539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BD9C73DE-C1BA-4147-A9DF-3C48CFB12631}"/>
              </a:ext>
            </a:extLst>
          </p:cNvPr>
          <p:cNvSpPr/>
          <p:nvPr/>
        </p:nvSpPr>
        <p:spPr>
          <a:xfrm>
            <a:off x="2271538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2D2CBE94-FFBC-480F-AFB9-3A27B96CF646}"/>
              </a:ext>
            </a:extLst>
          </p:cNvPr>
          <p:cNvSpPr/>
          <p:nvPr/>
        </p:nvSpPr>
        <p:spPr>
          <a:xfrm>
            <a:off x="2271537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C0403AA2-92E5-4023-BC2B-F8319B403B62}"/>
              </a:ext>
            </a:extLst>
          </p:cNvPr>
          <p:cNvSpPr/>
          <p:nvPr/>
        </p:nvSpPr>
        <p:spPr>
          <a:xfrm>
            <a:off x="2271536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140156A4-BB4B-4CB5-A032-972F5816ABB3}"/>
              </a:ext>
            </a:extLst>
          </p:cNvPr>
          <p:cNvSpPr/>
          <p:nvPr/>
        </p:nvSpPr>
        <p:spPr>
          <a:xfrm>
            <a:off x="2531012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6D67EEC3-E5FE-472F-8B4C-7C5E431C8B31}"/>
              </a:ext>
            </a:extLst>
          </p:cNvPr>
          <p:cNvSpPr/>
          <p:nvPr/>
        </p:nvSpPr>
        <p:spPr>
          <a:xfrm>
            <a:off x="2531011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FA0BE197-4610-4813-850F-DACEFD972B65}"/>
              </a:ext>
            </a:extLst>
          </p:cNvPr>
          <p:cNvSpPr/>
          <p:nvPr/>
        </p:nvSpPr>
        <p:spPr>
          <a:xfrm>
            <a:off x="2531010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AC60C080-26AA-48FA-A0AE-6E40D9B09659}"/>
              </a:ext>
            </a:extLst>
          </p:cNvPr>
          <p:cNvSpPr/>
          <p:nvPr/>
        </p:nvSpPr>
        <p:spPr>
          <a:xfrm>
            <a:off x="2531009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848DD7FE-8C93-4A9F-80CD-CA01FB8AE99F}"/>
              </a:ext>
            </a:extLst>
          </p:cNvPr>
          <p:cNvSpPr/>
          <p:nvPr/>
        </p:nvSpPr>
        <p:spPr>
          <a:xfrm>
            <a:off x="2531008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F48FCE49-E023-4605-A779-ED74EEAE752C}"/>
              </a:ext>
            </a:extLst>
          </p:cNvPr>
          <p:cNvSpPr/>
          <p:nvPr/>
        </p:nvSpPr>
        <p:spPr>
          <a:xfrm>
            <a:off x="2531007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BFDAA7F7-23B6-4772-9E79-621D9ACE8A47}"/>
              </a:ext>
            </a:extLst>
          </p:cNvPr>
          <p:cNvSpPr/>
          <p:nvPr/>
        </p:nvSpPr>
        <p:spPr>
          <a:xfrm>
            <a:off x="2790483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353B08D2-01A4-4398-AE84-BE8CBEECB166}"/>
              </a:ext>
            </a:extLst>
          </p:cNvPr>
          <p:cNvSpPr/>
          <p:nvPr/>
        </p:nvSpPr>
        <p:spPr>
          <a:xfrm>
            <a:off x="2790482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D7BA87F4-7976-4DAD-81AB-5834789E3293}"/>
              </a:ext>
            </a:extLst>
          </p:cNvPr>
          <p:cNvSpPr/>
          <p:nvPr/>
        </p:nvSpPr>
        <p:spPr>
          <a:xfrm>
            <a:off x="2790481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5504BEA2-4334-4EAA-9D09-0CC3B0BF450A}"/>
              </a:ext>
            </a:extLst>
          </p:cNvPr>
          <p:cNvSpPr/>
          <p:nvPr/>
        </p:nvSpPr>
        <p:spPr>
          <a:xfrm>
            <a:off x="2790480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B022BE4C-3F59-4AC3-A40A-D8D0893FB725}"/>
              </a:ext>
            </a:extLst>
          </p:cNvPr>
          <p:cNvSpPr/>
          <p:nvPr/>
        </p:nvSpPr>
        <p:spPr>
          <a:xfrm>
            <a:off x="2790479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A21F6183-52FE-41F9-A36A-F6C426D5A383}"/>
              </a:ext>
            </a:extLst>
          </p:cNvPr>
          <p:cNvSpPr/>
          <p:nvPr/>
        </p:nvSpPr>
        <p:spPr>
          <a:xfrm>
            <a:off x="2790478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3137B1A2-375D-44BE-B63C-C41707E6E064}"/>
              </a:ext>
            </a:extLst>
          </p:cNvPr>
          <p:cNvSpPr/>
          <p:nvPr/>
        </p:nvSpPr>
        <p:spPr>
          <a:xfrm>
            <a:off x="3049954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4823A005-2469-499D-932C-1436EF1FC429}"/>
              </a:ext>
            </a:extLst>
          </p:cNvPr>
          <p:cNvSpPr/>
          <p:nvPr/>
        </p:nvSpPr>
        <p:spPr>
          <a:xfrm>
            <a:off x="3049953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AFFD761D-891D-48E8-9E6C-573D4CB8C480}"/>
              </a:ext>
            </a:extLst>
          </p:cNvPr>
          <p:cNvSpPr/>
          <p:nvPr/>
        </p:nvSpPr>
        <p:spPr>
          <a:xfrm>
            <a:off x="3049952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8E5FA379-A58F-4AA3-8CEE-30ACEBC0884D}"/>
              </a:ext>
            </a:extLst>
          </p:cNvPr>
          <p:cNvSpPr/>
          <p:nvPr/>
        </p:nvSpPr>
        <p:spPr>
          <a:xfrm>
            <a:off x="3049951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1CDAD70B-0ACF-42F5-B0D0-1809BC6E1670}"/>
              </a:ext>
            </a:extLst>
          </p:cNvPr>
          <p:cNvSpPr/>
          <p:nvPr/>
        </p:nvSpPr>
        <p:spPr>
          <a:xfrm>
            <a:off x="3049950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FEEE752C-B5C0-4625-A68A-39CC7267DD1B}"/>
              </a:ext>
            </a:extLst>
          </p:cNvPr>
          <p:cNvSpPr/>
          <p:nvPr/>
        </p:nvSpPr>
        <p:spPr>
          <a:xfrm>
            <a:off x="3049949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C1D87A25-3C44-4103-B71B-127EE968928E}"/>
              </a:ext>
            </a:extLst>
          </p:cNvPr>
          <p:cNvSpPr/>
          <p:nvPr/>
        </p:nvSpPr>
        <p:spPr>
          <a:xfrm>
            <a:off x="3309425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4ACCE721-D5CE-491C-B8FD-4B5BD5CA2D46}"/>
              </a:ext>
            </a:extLst>
          </p:cNvPr>
          <p:cNvSpPr/>
          <p:nvPr/>
        </p:nvSpPr>
        <p:spPr>
          <a:xfrm>
            <a:off x="3309424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3E8856D4-FA8D-4877-8A72-B1A1E22D8724}"/>
              </a:ext>
            </a:extLst>
          </p:cNvPr>
          <p:cNvSpPr/>
          <p:nvPr/>
        </p:nvSpPr>
        <p:spPr>
          <a:xfrm>
            <a:off x="3309423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EDF70043-DC02-4C64-B836-400C2C5ABC5D}"/>
              </a:ext>
            </a:extLst>
          </p:cNvPr>
          <p:cNvSpPr/>
          <p:nvPr/>
        </p:nvSpPr>
        <p:spPr>
          <a:xfrm>
            <a:off x="3309422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B6722C7F-6CD0-4346-A881-A05CE8A62A81}"/>
              </a:ext>
            </a:extLst>
          </p:cNvPr>
          <p:cNvSpPr/>
          <p:nvPr/>
        </p:nvSpPr>
        <p:spPr>
          <a:xfrm>
            <a:off x="3309421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63BFA7EC-6FB0-476C-9C0B-9B97BB6A2BCB}"/>
              </a:ext>
            </a:extLst>
          </p:cNvPr>
          <p:cNvSpPr/>
          <p:nvPr/>
        </p:nvSpPr>
        <p:spPr>
          <a:xfrm>
            <a:off x="3309420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B9E771E5-D314-4AA7-AE4C-4E9D4E18E1D8}"/>
              </a:ext>
            </a:extLst>
          </p:cNvPr>
          <p:cNvSpPr/>
          <p:nvPr/>
        </p:nvSpPr>
        <p:spPr>
          <a:xfrm>
            <a:off x="3568896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C8116BAF-FC47-493B-AEA6-E4318D8265F2}"/>
              </a:ext>
            </a:extLst>
          </p:cNvPr>
          <p:cNvSpPr/>
          <p:nvPr/>
        </p:nvSpPr>
        <p:spPr>
          <a:xfrm>
            <a:off x="3568895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2303BD65-BAF7-4564-B192-C12094AF6CE8}"/>
              </a:ext>
            </a:extLst>
          </p:cNvPr>
          <p:cNvSpPr/>
          <p:nvPr/>
        </p:nvSpPr>
        <p:spPr>
          <a:xfrm>
            <a:off x="3568894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3065A43D-DAD0-4E77-897D-7EBB08B8087C}"/>
              </a:ext>
            </a:extLst>
          </p:cNvPr>
          <p:cNvSpPr/>
          <p:nvPr/>
        </p:nvSpPr>
        <p:spPr>
          <a:xfrm>
            <a:off x="3568893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339FEAC5-EDC5-45CD-9CB6-71E69E9F0114}"/>
              </a:ext>
            </a:extLst>
          </p:cNvPr>
          <p:cNvSpPr/>
          <p:nvPr/>
        </p:nvSpPr>
        <p:spPr>
          <a:xfrm>
            <a:off x="3568892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8CA36FC-23B2-42D5-8F71-2AD9AE1446AF}"/>
              </a:ext>
            </a:extLst>
          </p:cNvPr>
          <p:cNvSpPr/>
          <p:nvPr/>
        </p:nvSpPr>
        <p:spPr>
          <a:xfrm>
            <a:off x="3568891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69BA10E7-8942-42F9-82D2-16FDA49E2863}"/>
              </a:ext>
            </a:extLst>
          </p:cNvPr>
          <p:cNvSpPr/>
          <p:nvPr/>
        </p:nvSpPr>
        <p:spPr>
          <a:xfrm>
            <a:off x="3828367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490E45A9-C0D4-4B58-9C52-0A96F119E561}"/>
              </a:ext>
            </a:extLst>
          </p:cNvPr>
          <p:cNvSpPr/>
          <p:nvPr/>
        </p:nvSpPr>
        <p:spPr>
          <a:xfrm>
            <a:off x="3828366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162DE844-CCB6-4D1E-BC4E-4CB4355C6B88}"/>
              </a:ext>
            </a:extLst>
          </p:cNvPr>
          <p:cNvSpPr/>
          <p:nvPr/>
        </p:nvSpPr>
        <p:spPr>
          <a:xfrm>
            <a:off x="3828365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3BDF53D7-9FCD-4287-9A82-66B5B4F33844}"/>
              </a:ext>
            </a:extLst>
          </p:cNvPr>
          <p:cNvSpPr/>
          <p:nvPr/>
        </p:nvSpPr>
        <p:spPr>
          <a:xfrm>
            <a:off x="3828364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F11A097E-AA88-4316-A787-06A4E3F9BE35}"/>
              </a:ext>
            </a:extLst>
          </p:cNvPr>
          <p:cNvSpPr/>
          <p:nvPr/>
        </p:nvSpPr>
        <p:spPr>
          <a:xfrm>
            <a:off x="3828363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D1B8030C-7BDA-4C45-8E7C-B421FB31747A}"/>
              </a:ext>
            </a:extLst>
          </p:cNvPr>
          <p:cNvSpPr/>
          <p:nvPr/>
        </p:nvSpPr>
        <p:spPr>
          <a:xfrm>
            <a:off x="3828362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1C975498-C5AA-4816-B2AA-227060A6AABA}"/>
              </a:ext>
            </a:extLst>
          </p:cNvPr>
          <p:cNvSpPr/>
          <p:nvPr/>
        </p:nvSpPr>
        <p:spPr>
          <a:xfrm>
            <a:off x="4087838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8FA0DF60-CAF3-42A5-A37F-4868AC84ECBA}"/>
              </a:ext>
            </a:extLst>
          </p:cNvPr>
          <p:cNvSpPr/>
          <p:nvPr/>
        </p:nvSpPr>
        <p:spPr>
          <a:xfrm>
            <a:off x="4087837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37EA2F8C-F32E-43C9-9511-0D5C0D59599F}"/>
              </a:ext>
            </a:extLst>
          </p:cNvPr>
          <p:cNvSpPr/>
          <p:nvPr/>
        </p:nvSpPr>
        <p:spPr>
          <a:xfrm>
            <a:off x="4087836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3A435017-5172-43A9-8499-F9CC3C736289}"/>
              </a:ext>
            </a:extLst>
          </p:cNvPr>
          <p:cNvSpPr/>
          <p:nvPr/>
        </p:nvSpPr>
        <p:spPr>
          <a:xfrm>
            <a:off x="4087835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6D1493C2-857C-4EE2-B8BE-BF51EB7F1987}"/>
              </a:ext>
            </a:extLst>
          </p:cNvPr>
          <p:cNvSpPr/>
          <p:nvPr/>
        </p:nvSpPr>
        <p:spPr>
          <a:xfrm>
            <a:off x="4087834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4B7D55E-C5EB-4F93-A78F-88725E00FDA8}"/>
              </a:ext>
            </a:extLst>
          </p:cNvPr>
          <p:cNvSpPr/>
          <p:nvPr/>
        </p:nvSpPr>
        <p:spPr>
          <a:xfrm>
            <a:off x="4087833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BCD8EADC-0ADB-484B-ACE8-132402A1307C}"/>
              </a:ext>
            </a:extLst>
          </p:cNvPr>
          <p:cNvSpPr/>
          <p:nvPr/>
        </p:nvSpPr>
        <p:spPr>
          <a:xfrm>
            <a:off x="4347309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B2EE578F-4D20-4B77-AD99-E0AFA010744A}"/>
              </a:ext>
            </a:extLst>
          </p:cNvPr>
          <p:cNvSpPr/>
          <p:nvPr/>
        </p:nvSpPr>
        <p:spPr>
          <a:xfrm>
            <a:off x="4347308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D49F7F00-B6F4-4179-A543-211F97E45248}"/>
              </a:ext>
            </a:extLst>
          </p:cNvPr>
          <p:cNvSpPr/>
          <p:nvPr/>
        </p:nvSpPr>
        <p:spPr>
          <a:xfrm>
            <a:off x="4347307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49E08B91-A765-45B7-8AEF-B7593B21E0CD}"/>
              </a:ext>
            </a:extLst>
          </p:cNvPr>
          <p:cNvSpPr/>
          <p:nvPr/>
        </p:nvSpPr>
        <p:spPr>
          <a:xfrm>
            <a:off x="4347306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6622BBAA-BEE5-4BCC-8FCE-AFACFBC3DC11}"/>
              </a:ext>
            </a:extLst>
          </p:cNvPr>
          <p:cNvSpPr/>
          <p:nvPr/>
        </p:nvSpPr>
        <p:spPr>
          <a:xfrm>
            <a:off x="4347305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8588FC83-6F9A-4EBD-80D6-EA91DA6A872C}"/>
              </a:ext>
            </a:extLst>
          </p:cNvPr>
          <p:cNvSpPr/>
          <p:nvPr/>
        </p:nvSpPr>
        <p:spPr>
          <a:xfrm>
            <a:off x="4347304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7" name="Straight Arrow Connector 226">
            <a:extLst>
              <a:ext uri="{FF2B5EF4-FFF2-40B4-BE49-F238E27FC236}">
                <a16:creationId xmlns:a16="http://schemas.microsoft.com/office/drawing/2014/main" id="{29CB5CB4-11AC-40B2-A606-24D9929001CD}"/>
              </a:ext>
            </a:extLst>
          </p:cNvPr>
          <p:cNvCxnSpPr>
            <a:cxnSpLocks/>
          </p:cNvCxnSpPr>
          <p:nvPr/>
        </p:nvCxnSpPr>
        <p:spPr>
          <a:xfrm>
            <a:off x="1213068" y="4825981"/>
            <a:ext cx="308891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96A3613C-09A1-479B-86BE-06C68ED0AA53}"/>
              </a:ext>
            </a:extLst>
          </p:cNvPr>
          <p:cNvCxnSpPr>
            <a:cxnSpLocks/>
          </p:cNvCxnSpPr>
          <p:nvPr/>
        </p:nvCxnSpPr>
        <p:spPr>
          <a:xfrm>
            <a:off x="4245767" y="4824148"/>
            <a:ext cx="39154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8F74B356-4D77-4002-8C61-2B0C0CE70BE4}"/>
                  </a:ext>
                </a:extLst>
              </p:cNvPr>
              <p:cNvSpPr txBox="1"/>
              <p:nvPr/>
            </p:nvSpPr>
            <p:spPr>
              <a:xfrm>
                <a:off x="2781264" y="4874782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72</a:t>
                </a:r>
              </a:p>
            </p:txBody>
          </p:sp>
        </mc:Choice>
        <mc:Fallback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8F74B356-4D77-4002-8C61-2B0C0CE70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264" y="4874782"/>
                <a:ext cx="894698" cy="523220"/>
              </a:xfrm>
              <a:prstGeom prst="rect">
                <a:avLst/>
              </a:prstGeom>
              <a:blipFill>
                <a:blip r:embed="rId13"/>
                <a:stretch>
                  <a:fillRect t="-11765" r="-1224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75524D5E-F1E0-4517-AE86-11D1864873BE}"/>
                  </a:ext>
                </a:extLst>
              </p:cNvPr>
              <p:cNvSpPr txBox="1"/>
              <p:nvPr/>
            </p:nvSpPr>
            <p:spPr>
              <a:xfrm>
                <a:off x="4895526" y="4886734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75524D5E-F1E0-4517-AE86-11D186487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526" y="4886734"/>
                <a:ext cx="894698" cy="523220"/>
              </a:xfrm>
              <a:prstGeom prst="rect">
                <a:avLst/>
              </a:prstGeom>
              <a:blipFill>
                <a:blip r:embed="rId14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FCA06B84-B98B-4AB3-8053-8826DF77658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16572" y="1736104"/>
            <a:ext cx="707621" cy="6548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0837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0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500"/>
                            </p:stCondLst>
                            <p:childTnLst>
                              <p:par>
                                <p:cTn id="1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0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50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500"/>
                            </p:stCondLst>
                            <p:childTnLst>
                              <p:par>
                                <p:cTn id="2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8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4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4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1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2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500"/>
                            </p:stCondLst>
                            <p:childTnLst>
                              <p:par>
                                <p:cTn id="3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157" grpId="0"/>
      <p:bldP spid="158" grpId="0"/>
      <p:bldP spid="159" grpId="0"/>
      <p:bldP spid="94" grpId="0"/>
      <p:bldP spid="5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06" grpId="0" animBg="1"/>
      <p:bldP spid="107" grpId="0"/>
      <p:bldP spid="133" grpId="0"/>
      <p:bldP spid="133" grpId="1"/>
      <p:bldP spid="134" grpId="0" animBg="1"/>
      <p:bldP spid="153" grpId="0" animBg="1"/>
      <p:bldP spid="154" grpId="0" animBg="1"/>
      <p:bldP spid="155" grpId="0" animBg="1"/>
      <p:bldP spid="156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9" grpId="0"/>
      <p:bldP spid="2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58" y="1142526"/>
            <a:ext cx="1427798" cy="1722321"/>
          </a:xfrm>
          <a:prstGeom prst="rect">
            <a:avLst/>
          </a:prstGeom>
        </p:spPr>
      </p:pic>
      <p:sp>
        <p:nvSpPr>
          <p:cNvPr id="23" name="Rounded Rectangular Callout 22"/>
          <p:cNvSpPr/>
          <p:nvPr/>
        </p:nvSpPr>
        <p:spPr>
          <a:xfrm>
            <a:off x="2095310" y="1434692"/>
            <a:ext cx="3725525" cy="846829"/>
          </a:xfrm>
          <a:prstGeom prst="wedgeRoundRectCallout">
            <a:avLst>
              <a:gd name="adj1" fmla="val -61596"/>
              <a:gd name="adj2" fmla="val 28442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21448" y="1620481"/>
                <a:ext cx="34993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13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12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1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448" y="1620481"/>
                <a:ext cx="3499387" cy="461665"/>
              </a:xfrm>
              <a:prstGeom prst="rect">
                <a:avLst/>
              </a:prstGeom>
              <a:blipFill>
                <a:blip r:embed="rId4"/>
                <a:stretch>
                  <a:fillRect l="-278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1556658" y="4874782"/>
                <a:ext cx="12520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658" y="4874782"/>
                <a:ext cx="1252022" cy="523220"/>
              </a:xfrm>
              <a:prstGeom prst="rect">
                <a:avLst/>
              </a:prstGeom>
              <a:blipFill>
                <a:blip r:embed="rId5"/>
                <a:stretch>
                  <a:fillRect l="-9709" t="-11765" r="-971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3813908" y="4886734"/>
                <a:ext cx="10165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908" y="4886734"/>
                <a:ext cx="1016551" cy="523220"/>
              </a:xfrm>
              <a:prstGeom prst="rect">
                <a:avLst/>
              </a:prstGeom>
              <a:blipFill>
                <a:blip r:embed="rId6"/>
                <a:stretch>
                  <a:fillRect l="-12651" t="-11765" r="-6627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5724193" y="3729904"/>
                <a:ext cx="2186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18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78</a:t>
                </a:r>
              </a:p>
            </p:txBody>
          </p:sp>
        </mc:Choice>
        <mc:Fallback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93" y="3729904"/>
                <a:ext cx="2186152" cy="523220"/>
              </a:xfrm>
              <a:prstGeom prst="rect">
                <a:avLst/>
              </a:prstGeom>
              <a:blipFill>
                <a:blip r:embed="rId7"/>
                <a:stretch>
                  <a:fillRect l="-5571" t="-11628" r="-22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803506" y="540216"/>
                <a:ext cx="78480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06" y="540216"/>
                <a:ext cx="7848055" cy="523220"/>
              </a:xfrm>
              <a:prstGeom prst="rect">
                <a:avLst/>
              </a:prstGeom>
              <a:blipFill>
                <a:blip r:embed="rId8"/>
                <a:stretch>
                  <a:fillRect l="-163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1233657" y="2995475"/>
            <a:ext cx="333834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2276592" y="2524273"/>
                <a:ext cx="12524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592" y="2524273"/>
                <a:ext cx="1252472" cy="523220"/>
              </a:xfrm>
              <a:prstGeom prst="rect">
                <a:avLst/>
              </a:prstGeom>
              <a:blipFill>
                <a:blip r:embed="rId9"/>
                <a:stretch>
                  <a:fillRect l="-9709" t="-10465" r="-97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2208378" y="556968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78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C00076-B657-4CF2-8147-E75D320E9DFD}"/>
              </a:ext>
            </a:extLst>
          </p:cNvPr>
          <p:cNvSpPr/>
          <p:nvPr/>
        </p:nvSpPr>
        <p:spPr>
          <a:xfrm>
            <a:off x="1233657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30FE741-821C-401F-97FB-BD4BFEC6895A}"/>
              </a:ext>
            </a:extLst>
          </p:cNvPr>
          <p:cNvSpPr/>
          <p:nvPr/>
        </p:nvSpPr>
        <p:spPr>
          <a:xfrm>
            <a:off x="1233656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45772CE-5A6E-47C8-8D46-C9860E4FC73C}"/>
              </a:ext>
            </a:extLst>
          </p:cNvPr>
          <p:cNvSpPr/>
          <p:nvPr/>
        </p:nvSpPr>
        <p:spPr>
          <a:xfrm>
            <a:off x="1233655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F0D10C98-1A17-4443-8022-F30EC8A658A4}"/>
              </a:ext>
            </a:extLst>
          </p:cNvPr>
          <p:cNvSpPr/>
          <p:nvPr/>
        </p:nvSpPr>
        <p:spPr>
          <a:xfrm>
            <a:off x="1233654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D4EA8FAA-A600-49F1-806F-574481031C46}"/>
              </a:ext>
            </a:extLst>
          </p:cNvPr>
          <p:cNvSpPr/>
          <p:nvPr/>
        </p:nvSpPr>
        <p:spPr>
          <a:xfrm>
            <a:off x="1233653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315A80B-344E-4BCF-BE1F-A322797749E0}"/>
              </a:ext>
            </a:extLst>
          </p:cNvPr>
          <p:cNvSpPr/>
          <p:nvPr/>
        </p:nvSpPr>
        <p:spPr>
          <a:xfrm>
            <a:off x="1233652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5FD3B6-E467-49B5-961A-A8D0767922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6689304" y="1163816"/>
            <a:ext cx="1630966" cy="1140419"/>
          </a:xfrm>
          <a:prstGeom prst="rect">
            <a:avLst/>
          </a:prstGeom>
        </p:spPr>
      </p:pic>
      <p:sp>
        <p:nvSpPr>
          <p:cNvPr id="106" name="Rounded Rectangular Callout 22">
            <a:extLst>
              <a:ext uri="{FF2B5EF4-FFF2-40B4-BE49-F238E27FC236}">
                <a16:creationId xmlns:a16="http://schemas.microsoft.com/office/drawing/2014/main" id="{5224E2A5-D7EE-4DD3-B766-6BD61085EAEB}"/>
              </a:ext>
            </a:extLst>
          </p:cNvPr>
          <p:cNvSpPr/>
          <p:nvPr/>
        </p:nvSpPr>
        <p:spPr>
          <a:xfrm>
            <a:off x="3210097" y="483950"/>
            <a:ext cx="3725525" cy="846829"/>
          </a:xfrm>
          <a:prstGeom prst="wedgeRoundRectCallout">
            <a:avLst>
              <a:gd name="adj1" fmla="val 42505"/>
              <a:gd name="adj2" fmla="val 66607"/>
              <a:gd name="adj3" fmla="val 16667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0FC3582-A692-47C8-AF39-C656A82A56E4}"/>
                  </a:ext>
                </a:extLst>
              </p:cNvPr>
              <p:cNvSpPr txBox="1"/>
              <p:nvPr/>
            </p:nvSpPr>
            <p:spPr>
              <a:xfrm>
                <a:off x="3332204" y="511265"/>
                <a:ext cx="34993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I disagree!</a:t>
                </a:r>
              </a:p>
              <a:p>
                <a:r>
                  <a:rPr lang="en-GB" sz="2400" dirty="0"/>
                  <a:t>13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3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</a:t>
                </a:r>
              </a:p>
            </p:txBody>
          </p:sp>
        </mc:Choice>
        <mc:Fallback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0FC3582-A692-47C8-AF39-C656A82A5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204" y="511265"/>
                <a:ext cx="3499387" cy="830997"/>
              </a:xfrm>
              <a:prstGeom prst="rect">
                <a:avLst/>
              </a:prstGeom>
              <a:blipFill>
                <a:blip r:embed="rId11"/>
                <a:stretch>
                  <a:fillRect l="-2787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Oval 133">
            <a:extLst>
              <a:ext uri="{FF2B5EF4-FFF2-40B4-BE49-F238E27FC236}">
                <a16:creationId xmlns:a16="http://schemas.microsoft.com/office/drawing/2014/main" id="{16994666-CC0C-4A69-816C-D4116D1DAFF6}"/>
              </a:ext>
            </a:extLst>
          </p:cNvPr>
          <p:cNvSpPr/>
          <p:nvPr/>
        </p:nvSpPr>
        <p:spPr>
          <a:xfrm>
            <a:off x="1493128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5C559183-2BB6-44EE-85F8-5213A73A85A7}"/>
              </a:ext>
            </a:extLst>
          </p:cNvPr>
          <p:cNvSpPr/>
          <p:nvPr/>
        </p:nvSpPr>
        <p:spPr>
          <a:xfrm>
            <a:off x="1493127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787E78D3-08C1-4984-9096-EA92F39250AE}"/>
              </a:ext>
            </a:extLst>
          </p:cNvPr>
          <p:cNvSpPr/>
          <p:nvPr/>
        </p:nvSpPr>
        <p:spPr>
          <a:xfrm>
            <a:off x="1493126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DEE26DDA-2ECC-4E76-A9D3-A5EBDF31440A}"/>
              </a:ext>
            </a:extLst>
          </p:cNvPr>
          <p:cNvSpPr/>
          <p:nvPr/>
        </p:nvSpPr>
        <p:spPr>
          <a:xfrm>
            <a:off x="1493125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85D082DF-D554-4952-BC65-BD8A0A2FF095}"/>
              </a:ext>
            </a:extLst>
          </p:cNvPr>
          <p:cNvSpPr/>
          <p:nvPr/>
        </p:nvSpPr>
        <p:spPr>
          <a:xfrm>
            <a:off x="1493124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4497CCFE-1F8F-4278-9F7A-BCA8B25EBE17}"/>
              </a:ext>
            </a:extLst>
          </p:cNvPr>
          <p:cNvSpPr/>
          <p:nvPr/>
        </p:nvSpPr>
        <p:spPr>
          <a:xfrm>
            <a:off x="1493123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35DCCC7F-04D2-41ED-A678-FD44FEF3390E}"/>
              </a:ext>
            </a:extLst>
          </p:cNvPr>
          <p:cNvSpPr/>
          <p:nvPr/>
        </p:nvSpPr>
        <p:spPr>
          <a:xfrm>
            <a:off x="1752599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61AFCA19-90B3-48E9-AEDC-F9E4A4EB516A}"/>
              </a:ext>
            </a:extLst>
          </p:cNvPr>
          <p:cNvSpPr/>
          <p:nvPr/>
        </p:nvSpPr>
        <p:spPr>
          <a:xfrm>
            <a:off x="1752598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D0769633-87DC-4DFE-A572-0DF09439FECD}"/>
              </a:ext>
            </a:extLst>
          </p:cNvPr>
          <p:cNvSpPr/>
          <p:nvPr/>
        </p:nvSpPr>
        <p:spPr>
          <a:xfrm>
            <a:off x="1752597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83EF0E93-E106-4F65-8A2E-746E24269CA6}"/>
              </a:ext>
            </a:extLst>
          </p:cNvPr>
          <p:cNvSpPr/>
          <p:nvPr/>
        </p:nvSpPr>
        <p:spPr>
          <a:xfrm>
            <a:off x="1752596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B04C5904-A169-463B-A9C9-697BCAD174E8}"/>
              </a:ext>
            </a:extLst>
          </p:cNvPr>
          <p:cNvSpPr/>
          <p:nvPr/>
        </p:nvSpPr>
        <p:spPr>
          <a:xfrm>
            <a:off x="1752595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1DFBA0E8-26DC-4815-8909-E5CF2D02CF54}"/>
              </a:ext>
            </a:extLst>
          </p:cNvPr>
          <p:cNvSpPr/>
          <p:nvPr/>
        </p:nvSpPr>
        <p:spPr>
          <a:xfrm>
            <a:off x="1752594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731356A-7F84-484E-9EB4-DE63D56CBD91}"/>
              </a:ext>
            </a:extLst>
          </p:cNvPr>
          <p:cNvSpPr/>
          <p:nvPr/>
        </p:nvSpPr>
        <p:spPr>
          <a:xfrm>
            <a:off x="2012070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241F183B-A6A9-40CF-885B-037B4F89328E}"/>
              </a:ext>
            </a:extLst>
          </p:cNvPr>
          <p:cNvSpPr/>
          <p:nvPr/>
        </p:nvSpPr>
        <p:spPr>
          <a:xfrm>
            <a:off x="2012069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008AF950-7F4C-4682-B627-BD1E10805325}"/>
              </a:ext>
            </a:extLst>
          </p:cNvPr>
          <p:cNvSpPr/>
          <p:nvPr/>
        </p:nvSpPr>
        <p:spPr>
          <a:xfrm>
            <a:off x="2012068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E0F5D7C6-CA7B-4737-A2BD-29B440B946ED}"/>
              </a:ext>
            </a:extLst>
          </p:cNvPr>
          <p:cNvSpPr/>
          <p:nvPr/>
        </p:nvSpPr>
        <p:spPr>
          <a:xfrm>
            <a:off x="2012067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626BB268-5EAD-4286-9796-0032ED2539E9}"/>
              </a:ext>
            </a:extLst>
          </p:cNvPr>
          <p:cNvSpPr/>
          <p:nvPr/>
        </p:nvSpPr>
        <p:spPr>
          <a:xfrm>
            <a:off x="2012066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DECF1C1F-4000-4151-8F8A-627680655704}"/>
              </a:ext>
            </a:extLst>
          </p:cNvPr>
          <p:cNvSpPr/>
          <p:nvPr/>
        </p:nvSpPr>
        <p:spPr>
          <a:xfrm>
            <a:off x="2012065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31020CCF-ADF7-4BFB-BF69-204CEBF8CEA9}"/>
              </a:ext>
            </a:extLst>
          </p:cNvPr>
          <p:cNvSpPr/>
          <p:nvPr/>
        </p:nvSpPr>
        <p:spPr>
          <a:xfrm>
            <a:off x="2271541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6D5AC31-616E-4961-AEAE-2F3EBED71EAD}"/>
              </a:ext>
            </a:extLst>
          </p:cNvPr>
          <p:cNvSpPr/>
          <p:nvPr/>
        </p:nvSpPr>
        <p:spPr>
          <a:xfrm>
            <a:off x="2271540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08C9CE45-D6B7-43D8-B527-E2F831A696E3}"/>
              </a:ext>
            </a:extLst>
          </p:cNvPr>
          <p:cNvSpPr/>
          <p:nvPr/>
        </p:nvSpPr>
        <p:spPr>
          <a:xfrm>
            <a:off x="2271539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BD9C73DE-C1BA-4147-A9DF-3C48CFB12631}"/>
              </a:ext>
            </a:extLst>
          </p:cNvPr>
          <p:cNvSpPr/>
          <p:nvPr/>
        </p:nvSpPr>
        <p:spPr>
          <a:xfrm>
            <a:off x="2271538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2D2CBE94-FFBC-480F-AFB9-3A27B96CF646}"/>
              </a:ext>
            </a:extLst>
          </p:cNvPr>
          <p:cNvSpPr/>
          <p:nvPr/>
        </p:nvSpPr>
        <p:spPr>
          <a:xfrm>
            <a:off x="2271537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C0403AA2-92E5-4023-BC2B-F8319B403B62}"/>
              </a:ext>
            </a:extLst>
          </p:cNvPr>
          <p:cNvSpPr/>
          <p:nvPr/>
        </p:nvSpPr>
        <p:spPr>
          <a:xfrm>
            <a:off x="2271536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140156A4-BB4B-4CB5-A032-972F5816ABB3}"/>
              </a:ext>
            </a:extLst>
          </p:cNvPr>
          <p:cNvSpPr/>
          <p:nvPr/>
        </p:nvSpPr>
        <p:spPr>
          <a:xfrm>
            <a:off x="2531012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6D67EEC3-E5FE-472F-8B4C-7C5E431C8B31}"/>
              </a:ext>
            </a:extLst>
          </p:cNvPr>
          <p:cNvSpPr/>
          <p:nvPr/>
        </p:nvSpPr>
        <p:spPr>
          <a:xfrm>
            <a:off x="2531011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FA0BE197-4610-4813-850F-DACEFD972B65}"/>
              </a:ext>
            </a:extLst>
          </p:cNvPr>
          <p:cNvSpPr/>
          <p:nvPr/>
        </p:nvSpPr>
        <p:spPr>
          <a:xfrm>
            <a:off x="2531010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AC60C080-26AA-48FA-A0AE-6E40D9B09659}"/>
              </a:ext>
            </a:extLst>
          </p:cNvPr>
          <p:cNvSpPr/>
          <p:nvPr/>
        </p:nvSpPr>
        <p:spPr>
          <a:xfrm>
            <a:off x="2531009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848DD7FE-8C93-4A9F-80CD-CA01FB8AE99F}"/>
              </a:ext>
            </a:extLst>
          </p:cNvPr>
          <p:cNvSpPr/>
          <p:nvPr/>
        </p:nvSpPr>
        <p:spPr>
          <a:xfrm>
            <a:off x="2531008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F48FCE49-E023-4605-A779-ED74EEAE752C}"/>
              </a:ext>
            </a:extLst>
          </p:cNvPr>
          <p:cNvSpPr/>
          <p:nvPr/>
        </p:nvSpPr>
        <p:spPr>
          <a:xfrm>
            <a:off x="2531007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BFDAA7F7-23B6-4772-9E79-621D9ACE8A47}"/>
              </a:ext>
            </a:extLst>
          </p:cNvPr>
          <p:cNvSpPr/>
          <p:nvPr/>
        </p:nvSpPr>
        <p:spPr>
          <a:xfrm>
            <a:off x="2790483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353B08D2-01A4-4398-AE84-BE8CBEECB166}"/>
              </a:ext>
            </a:extLst>
          </p:cNvPr>
          <p:cNvSpPr/>
          <p:nvPr/>
        </p:nvSpPr>
        <p:spPr>
          <a:xfrm>
            <a:off x="2790482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D7BA87F4-7976-4DAD-81AB-5834789E3293}"/>
              </a:ext>
            </a:extLst>
          </p:cNvPr>
          <p:cNvSpPr/>
          <p:nvPr/>
        </p:nvSpPr>
        <p:spPr>
          <a:xfrm>
            <a:off x="2790481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5504BEA2-4334-4EAA-9D09-0CC3B0BF450A}"/>
              </a:ext>
            </a:extLst>
          </p:cNvPr>
          <p:cNvSpPr/>
          <p:nvPr/>
        </p:nvSpPr>
        <p:spPr>
          <a:xfrm>
            <a:off x="2790480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B022BE4C-3F59-4AC3-A40A-D8D0893FB725}"/>
              </a:ext>
            </a:extLst>
          </p:cNvPr>
          <p:cNvSpPr/>
          <p:nvPr/>
        </p:nvSpPr>
        <p:spPr>
          <a:xfrm>
            <a:off x="2790479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A21F6183-52FE-41F9-A36A-F6C426D5A383}"/>
              </a:ext>
            </a:extLst>
          </p:cNvPr>
          <p:cNvSpPr/>
          <p:nvPr/>
        </p:nvSpPr>
        <p:spPr>
          <a:xfrm>
            <a:off x="2790478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3137B1A2-375D-44BE-B63C-C41707E6E064}"/>
              </a:ext>
            </a:extLst>
          </p:cNvPr>
          <p:cNvSpPr/>
          <p:nvPr/>
        </p:nvSpPr>
        <p:spPr>
          <a:xfrm>
            <a:off x="3049954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4823A005-2469-499D-932C-1436EF1FC429}"/>
              </a:ext>
            </a:extLst>
          </p:cNvPr>
          <p:cNvSpPr/>
          <p:nvPr/>
        </p:nvSpPr>
        <p:spPr>
          <a:xfrm>
            <a:off x="3049953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AFFD761D-891D-48E8-9E6C-573D4CB8C480}"/>
              </a:ext>
            </a:extLst>
          </p:cNvPr>
          <p:cNvSpPr/>
          <p:nvPr/>
        </p:nvSpPr>
        <p:spPr>
          <a:xfrm>
            <a:off x="3049952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8E5FA379-A58F-4AA3-8CEE-30ACEBC0884D}"/>
              </a:ext>
            </a:extLst>
          </p:cNvPr>
          <p:cNvSpPr/>
          <p:nvPr/>
        </p:nvSpPr>
        <p:spPr>
          <a:xfrm>
            <a:off x="3049951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1CDAD70B-0ACF-42F5-B0D0-1809BC6E1670}"/>
              </a:ext>
            </a:extLst>
          </p:cNvPr>
          <p:cNvSpPr/>
          <p:nvPr/>
        </p:nvSpPr>
        <p:spPr>
          <a:xfrm>
            <a:off x="3049950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FEEE752C-B5C0-4625-A68A-39CC7267DD1B}"/>
              </a:ext>
            </a:extLst>
          </p:cNvPr>
          <p:cNvSpPr/>
          <p:nvPr/>
        </p:nvSpPr>
        <p:spPr>
          <a:xfrm>
            <a:off x="3049949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C1D87A25-3C44-4103-B71B-127EE968928E}"/>
              </a:ext>
            </a:extLst>
          </p:cNvPr>
          <p:cNvSpPr/>
          <p:nvPr/>
        </p:nvSpPr>
        <p:spPr>
          <a:xfrm>
            <a:off x="3309425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4ACCE721-D5CE-491C-B8FD-4B5BD5CA2D46}"/>
              </a:ext>
            </a:extLst>
          </p:cNvPr>
          <p:cNvSpPr/>
          <p:nvPr/>
        </p:nvSpPr>
        <p:spPr>
          <a:xfrm>
            <a:off x="3309424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3E8856D4-FA8D-4877-8A72-B1A1E22D8724}"/>
              </a:ext>
            </a:extLst>
          </p:cNvPr>
          <p:cNvSpPr/>
          <p:nvPr/>
        </p:nvSpPr>
        <p:spPr>
          <a:xfrm>
            <a:off x="3309423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EDF70043-DC02-4C64-B836-400C2C5ABC5D}"/>
              </a:ext>
            </a:extLst>
          </p:cNvPr>
          <p:cNvSpPr/>
          <p:nvPr/>
        </p:nvSpPr>
        <p:spPr>
          <a:xfrm>
            <a:off x="3309422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B6722C7F-6CD0-4346-A881-A05CE8A62A81}"/>
              </a:ext>
            </a:extLst>
          </p:cNvPr>
          <p:cNvSpPr/>
          <p:nvPr/>
        </p:nvSpPr>
        <p:spPr>
          <a:xfrm>
            <a:off x="3309421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63BFA7EC-6FB0-476C-9C0B-9B97BB6A2BCB}"/>
              </a:ext>
            </a:extLst>
          </p:cNvPr>
          <p:cNvSpPr/>
          <p:nvPr/>
        </p:nvSpPr>
        <p:spPr>
          <a:xfrm>
            <a:off x="3309420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B9E771E5-D314-4AA7-AE4C-4E9D4E18E1D8}"/>
              </a:ext>
            </a:extLst>
          </p:cNvPr>
          <p:cNvSpPr/>
          <p:nvPr/>
        </p:nvSpPr>
        <p:spPr>
          <a:xfrm>
            <a:off x="3568896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C8116BAF-FC47-493B-AEA6-E4318D8265F2}"/>
              </a:ext>
            </a:extLst>
          </p:cNvPr>
          <p:cNvSpPr/>
          <p:nvPr/>
        </p:nvSpPr>
        <p:spPr>
          <a:xfrm>
            <a:off x="3568895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2303BD65-BAF7-4564-B192-C12094AF6CE8}"/>
              </a:ext>
            </a:extLst>
          </p:cNvPr>
          <p:cNvSpPr/>
          <p:nvPr/>
        </p:nvSpPr>
        <p:spPr>
          <a:xfrm>
            <a:off x="3568894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3065A43D-DAD0-4E77-897D-7EBB08B8087C}"/>
              </a:ext>
            </a:extLst>
          </p:cNvPr>
          <p:cNvSpPr/>
          <p:nvPr/>
        </p:nvSpPr>
        <p:spPr>
          <a:xfrm>
            <a:off x="3568893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339FEAC5-EDC5-45CD-9CB6-71E69E9F0114}"/>
              </a:ext>
            </a:extLst>
          </p:cNvPr>
          <p:cNvSpPr/>
          <p:nvPr/>
        </p:nvSpPr>
        <p:spPr>
          <a:xfrm>
            <a:off x="3568892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8CA36FC-23B2-42D5-8F71-2AD9AE1446AF}"/>
              </a:ext>
            </a:extLst>
          </p:cNvPr>
          <p:cNvSpPr/>
          <p:nvPr/>
        </p:nvSpPr>
        <p:spPr>
          <a:xfrm>
            <a:off x="3568891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69BA10E7-8942-42F9-82D2-16FDA49E2863}"/>
              </a:ext>
            </a:extLst>
          </p:cNvPr>
          <p:cNvSpPr/>
          <p:nvPr/>
        </p:nvSpPr>
        <p:spPr>
          <a:xfrm>
            <a:off x="3828367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490E45A9-C0D4-4B58-9C52-0A96F119E561}"/>
              </a:ext>
            </a:extLst>
          </p:cNvPr>
          <p:cNvSpPr/>
          <p:nvPr/>
        </p:nvSpPr>
        <p:spPr>
          <a:xfrm>
            <a:off x="3828366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162DE844-CCB6-4D1E-BC4E-4CB4355C6B88}"/>
              </a:ext>
            </a:extLst>
          </p:cNvPr>
          <p:cNvSpPr/>
          <p:nvPr/>
        </p:nvSpPr>
        <p:spPr>
          <a:xfrm>
            <a:off x="3828365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3BDF53D7-9FCD-4287-9A82-66B5B4F33844}"/>
              </a:ext>
            </a:extLst>
          </p:cNvPr>
          <p:cNvSpPr/>
          <p:nvPr/>
        </p:nvSpPr>
        <p:spPr>
          <a:xfrm>
            <a:off x="3828364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F11A097E-AA88-4316-A787-06A4E3F9BE35}"/>
              </a:ext>
            </a:extLst>
          </p:cNvPr>
          <p:cNvSpPr/>
          <p:nvPr/>
        </p:nvSpPr>
        <p:spPr>
          <a:xfrm>
            <a:off x="3828363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D1B8030C-7BDA-4C45-8E7C-B421FB31747A}"/>
              </a:ext>
            </a:extLst>
          </p:cNvPr>
          <p:cNvSpPr/>
          <p:nvPr/>
        </p:nvSpPr>
        <p:spPr>
          <a:xfrm>
            <a:off x="3828362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1C975498-C5AA-4816-B2AA-227060A6AABA}"/>
              </a:ext>
            </a:extLst>
          </p:cNvPr>
          <p:cNvSpPr/>
          <p:nvPr/>
        </p:nvSpPr>
        <p:spPr>
          <a:xfrm>
            <a:off x="4087838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8FA0DF60-CAF3-42A5-A37F-4868AC84ECBA}"/>
              </a:ext>
            </a:extLst>
          </p:cNvPr>
          <p:cNvSpPr/>
          <p:nvPr/>
        </p:nvSpPr>
        <p:spPr>
          <a:xfrm>
            <a:off x="4087837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37EA2F8C-F32E-43C9-9511-0D5C0D59599F}"/>
              </a:ext>
            </a:extLst>
          </p:cNvPr>
          <p:cNvSpPr/>
          <p:nvPr/>
        </p:nvSpPr>
        <p:spPr>
          <a:xfrm>
            <a:off x="4087836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3A435017-5172-43A9-8499-F9CC3C736289}"/>
              </a:ext>
            </a:extLst>
          </p:cNvPr>
          <p:cNvSpPr/>
          <p:nvPr/>
        </p:nvSpPr>
        <p:spPr>
          <a:xfrm>
            <a:off x="4087835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6D1493C2-857C-4EE2-B8BE-BF51EB7F1987}"/>
              </a:ext>
            </a:extLst>
          </p:cNvPr>
          <p:cNvSpPr/>
          <p:nvPr/>
        </p:nvSpPr>
        <p:spPr>
          <a:xfrm>
            <a:off x="4087834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4B7D55E-C5EB-4F93-A78F-88725E00FDA8}"/>
              </a:ext>
            </a:extLst>
          </p:cNvPr>
          <p:cNvSpPr/>
          <p:nvPr/>
        </p:nvSpPr>
        <p:spPr>
          <a:xfrm>
            <a:off x="4087833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BCD8EADC-0ADB-484B-ACE8-132402A1307C}"/>
              </a:ext>
            </a:extLst>
          </p:cNvPr>
          <p:cNvSpPr/>
          <p:nvPr/>
        </p:nvSpPr>
        <p:spPr>
          <a:xfrm>
            <a:off x="4347309" y="316653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B2EE578F-4D20-4B77-AD99-E0AFA010744A}"/>
              </a:ext>
            </a:extLst>
          </p:cNvPr>
          <p:cNvSpPr/>
          <p:nvPr/>
        </p:nvSpPr>
        <p:spPr>
          <a:xfrm>
            <a:off x="4347308" y="341732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D49F7F00-B6F4-4179-A543-211F97E45248}"/>
              </a:ext>
            </a:extLst>
          </p:cNvPr>
          <p:cNvSpPr/>
          <p:nvPr/>
        </p:nvSpPr>
        <p:spPr>
          <a:xfrm>
            <a:off x="4347307" y="366811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49E08B91-A765-45B7-8AEF-B7593B21E0CD}"/>
              </a:ext>
            </a:extLst>
          </p:cNvPr>
          <p:cNvSpPr/>
          <p:nvPr/>
        </p:nvSpPr>
        <p:spPr>
          <a:xfrm>
            <a:off x="4347306" y="391890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6622BBAA-BEE5-4BCC-8FCE-AFACFBC3DC11}"/>
              </a:ext>
            </a:extLst>
          </p:cNvPr>
          <p:cNvSpPr/>
          <p:nvPr/>
        </p:nvSpPr>
        <p:spPr>
          <a:xfrm>
            <a:off x="4347305" y="416969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8588FC83-6F9A-4EBD-80D6-EA91DA6A872C}"/>
              </a:ext>
            </a:extLst>
          </p:cNvPr>
          <p:cNvSpPr/>
          <p:nvPr/>
        </p:nvSpPr>
        <p:spPr>
          <a:xfrm>
            <a:off x="4347304" y="4420483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7" name="Straight Arrow Connector 226">
            <a:extLst>
              <a:ext uri="{FF2B5EF4-FFF2-40B4-BE49-F238E27FC236}">
                <a16:creationId xmlns:a16="http://schemas.microsoft.com/office/drawing/2014/main" id="{29CB5CB4-11AC-40B2-A606-24D9929001CD}"/>
              </a:ext>
            </a:extLst>
          </p:cNvPr>
          <p:cNvCxnSpPr>
            <a:cxnSpLocks/>
          </p:cNvCxnSpPr>
          <p:nvPr/>
        </p:nvCxnSpPr>
        <p:spPr>
          <a:xfrm>
            <a:off x="1213068" y="4825981"/>
            <a:ext cx="2569971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96A3613C-09A1-479B-86BE-06C68ED0AA53}"/>
              </a:ext>
            </a:extLst>
          </p:cNvPr>
          <p:cNvCxnSpPr>
            <a:cxnSpLocks/>
          </p:cNvCxnSpPr>
          <p:nvPr/>
        </p:nvCxnSpPr>
        <p:spPr>
          <a:xfrm>
            <a:off x="3828367" y="4824148"/>
            <a:ext cx="80894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8F74B356-4D77-4002-8C61-2B0C0CE70BE4}"/>
                  </a:ext>
                </a:extLst>
              </p:cNvPr>
              <p:cNvSpPr txBox="1"/>
              <p:nvPr/>
            </p:nvSpPr>
            <p:spPr>
              <a:xfrm>
                <a:off x="2585322" y="4874782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60</a:t>
                </a:r>
              </a:p>
            </p:txBody>
          </p:sp>
        </mc:Choice>
        <mc:Fallback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8F74B356-4D77-4002-8C61-2B0C0CE70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322" y="4874782"/>
                <a:ext cx="894698" cy="523220"/>
              </a:xfrm>
              <a:prstGeom prst="rect">
                <a:avLst/>
              </a:prstGeom>
              <a:blipFill>
                <a:blip r:embed="rId12"/>
                <a:stretch>
                  <a:fillRect t="-11765" r="-1224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75524D5E-F1E0-4517-AE86-11D1864873BE}"/>
                  </a:ext>
                </a:extLst>
              </p:cNvPr>
              <p:cNvSpPr txBox="1"/>
              <p:nvPr/>
            </p:nvSpPr>
            <p:spPr>
              <a:xfrm>
                <a:off x="4699585" y="4886734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18</a:t>
                </a:r>
              </a:p>
            </p:txBody>
          </p:sp>
        </mc:Choice>
        <mc:Fallback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75524D5E-F1E0-4517-AE86-11D186487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585" y="4886734"/>
                <a:ext cx="894698" cy="523220"/>
              </a:xfrm>
              <a:prstGeom prst="rect">
                <a:avLst/>
              </a:prstGeom>
              <a:blipFill>
                <a:blip r:embed="rId13"/>
                <a:stretch>
                  <a:fillRect t="-11765" r="-115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FCA06B84-B98B-4AB3-8053-8826DF77658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16572" y="1736104"/>
            <a:ext cx="707621" cy="654860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750AC5CF-8001-4FE7-8DDD-B689606F3C4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341069" y="917435"/>
            <a:ext cx="707621" cy="6548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970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  <p:bldP spid="158" grpId="0"/>
      <p:bldP spid="159" grpId="0"/>
      <p:bldP spid="106" grpId="0" animBg="1"/>
      <p:bldP spid="107" grpId="0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9" grpId="0"/>
      <p:bldP spid="2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58" y="1142526"/>
            <a:ext cx="1427798" cy="1722321"/>
          </a:xfrm>
          <a:prstGeom prst="rect">
            <a:avLst/>
          </a:prstGeom>
        </p:spPr>
      </p:pic>
      <p:sp>
        <p:nvSpPr>
          <p:cNvPr id="23" name="Rounded Rectangular Callout 22"/>
          <p:cNvSpPr/>
          <p:nvPr/>
        </p:nvSpPr>
        <p:spPr>
          <a:xfrm>
            <a:off x="2095310" y="1434692"/>
            <a:ext cx="3725525" cy="846829"/>
          </a:xfrm>
          <a:prstGeom prst="wedgeRoundRectCallout">
            <a:avLst>
              <a:gd name="adj1" fmla="val -61596"/>
              <a:gd name="adj2" fmla="val 28442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21448" y="1620481"/>
                <a:ext cx="34993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14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12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2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448" y="1620481"/>
                <a:ext cx="3499387" cy="461665"/>
              </a:xfrm>
              <a:prstGeom prst="rect">
                <a:avLst/>
              </a:prstGeom>
              <a:blipFill>
                <a:blip r:embed="rId4"/>
                <a:stretch>
                  <a:fillRect l="-2787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1482273" y="5386050"/>
                <a:ext cx="12520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273" y="5386050"/>
                <a:ext cx="1252022" cy="523220"/>
              </a:xfrm>
              <a:prstGeom prst="rect">
                <a:avLst/>
              </a:prstGeom>
              <a:blipFill>
                <a:blip r:embed="rId5"/>
                <a:stretch>
                  <a:fillRect l="-9709" t="-11765" r="-971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3739523" y="5398002"/>
                <a:ext cx="10165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523" y="5398002"/>
                <a:ext cx="1016551" cy="523220"/>
              </a:xfrm>
              <a:prstGeom prst="rect">
                <a:avLst/>
              </a:prstGeom>
              <a:blipFill>
                <a:blip r:embed="rId6"/>
                <a:stretch>
                  <a:fillRect l="-11976" t="-10465" r="-658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5411242" y="4206611"/>
                <a:ext cx="21861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90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84</a:t>
                </a:r>
              </a:p>
            </p:txBody>
          </p:sp>
        </mc:Choice>
        <mc:Fallback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242" y="4206611"/>
                <a:ext cx="2186152" cy="523220"/>
              </a:xfrm>
              <a:prstGeom prst="rect">
                <a:avLst/>
              </a:prstGeom>
              <a:blipFill>
                <a:blip r:embed="rId7"/>
                <a:stretch>
                  <a:fillRect l="-586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803506" y="540216"/>
                <a:ext cx="78480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06" y="540216"/>
                <a:ext cx="7848055" cy="523220"/>
              </a:xfrm>
              <a:prstGeom prst="rect">
                <a:avLst/>
              </a:prstGeom>
              <a:blipFill>
                <a:blip r:embed="rId8"/>
                <a:stretch>
                  <a:fillRect l="-163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1159272" y="3506743"/>
            <a:ext cx="384416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/>
              <p:nvPr/>
            </p:nvSpPr>
            <p:spPr>
              <a:xfrm>
                <a:off x="2135454" y="3035541"/>
                <a:ext cx="12524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98427C9-0617-9F43-BCE5-501B0A536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454" y="3035541"/>
                <a:ext cx="1252472" cy="523220"/>
              </a:xfrm>
              <a:prstGeom prst="rect">
                <a:avLst/>
              </a:prstGeom>
              <a:blipFill>
                <a:blip r:embed="rId9"/>
                <a:stretch>
                  <a:fillRect l="-9709" t="-11628" r="-97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2208378" y="556968"/>
            <a:ext cx="582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84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C00076-B657-4CF2-8147-E75D320E9DFD}"/>
              </a:ext>
            </a:extLst>
          </p:cNvPr>
          <p:cNvSpPr/>
          <p:nvPr/>
        </p:nvSpPr>
        <p:spPr>
          <a:xfrm>
            <a:off x="1159272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30FE741-821C-401F-97FB-BD4BFEC6895A}"/>
              </a:ext>
            </a:extLst>
          </p:cNvPr>
          <p:cNvSpPr/>
          <p:nvPr/>
        </p:nvSpPr>
        <p:spPr>
          <a:xfrm>
            <a:off x="1159271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45772CE-5A6E-47C8-8D46-C9860E4FC73C}"/>
              </a:ext>
            </a:extLst>
          </p:cNvPr>
          <p:cNvSpPr/>
          <p:nvPr/>
        </p:nvSpPr>
        <p:spPr>
          <a:xfrm>
            <a:off x="1159270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F0D10C98-1A17-4443-8022-F30EC8A658A4}"/>
              </a:ext>
            </a:extLst>
          </p:cNvPr>
          <p:cNvSpPr/>
          <p:nvPr/>
        </p:nvSpPr>
        <p:spPr>
          <a:xfrm>
            <a:off x="1159269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D4EA8FAA-A600-49F1-806F-574481031C46}"/>
              </a:ext>
            </a:extLst>
          </p:cNvPr>
          <p:cNvSpPr/>
          <p:nvPr/>
        </p:nvSpPr>
        <p:spPr>
          <a:xfrm>
            <a:off x="1159268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315A80B-344E-4BCF-BE1F-A322797749E0}"/>
              </a:ext>
            </a:extLst>
          </p:cNvPr>
          <p:cNvSpPr/>
          <p:nvPr/>
        </p:nvSpPr>
        <p:spPr>
          <a:xfrm>
            <a:off x="1159267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16994666-CC0C-4A69-816C-D4116D1DAFF6}"/>
              </a:ext>
            </a:extLst>
          </p:cNvPr>
          <p:cNvSpPr/>
          <p:nvPr/>
        </p:nvSpPr>
        <p:spPr>
          <a:xfrm>
            <a:off x="1418743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5C559183-2BB6-44EE-85F8-5213A73A85A7}"/>
              </a:ext>
            </a:extLst>
          </p:cNvPr>
          <p:cNvSpPr/>
          <p:nvPr/>
        </p:nvSpPr>
        <p:spPr>
          <a:xfrm>
            <a:off x="1418742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787E78D3-08C1-4984-9096-EA92F39250AE}"/>
              </a:ext>
            </a:extLst>
          </p:cNvPr>
          <p:cNvSpPr/>
          <p:nvPr/>
        </p:nvSpPr>
        <p:spPr>
          <a:xfrm>
            <a:off x="1418741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DEE26DDA-2ECC-4E76-A9D3-A5EBDF31440A}"/>
              </a:ext>
            </a:extLst>
          </p:cNvPr>
          <p:cNvSpPr/>
          <p:nvPr/>
        </p:nvSpPr>
        <p:spPr>
          <a:xfrm>
            <a:off x="1418740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85D082DF-D554-4952-BC65-BD8A0A2FF095}"/>
              </a:ext>
            </a:extLst>
          </p:cNvPr>
          <p:cNvSpPr/>
          <p:nvPr/>
        </p:nvSpPr>
        <p:spPr>
          <a:xfrm>
            <a:off x="1418739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4497CCFE-1F8F-4278-9F7A-BCA8B25EBE17}"/>
              </a:ext>
            </a:extLst>
          </p:cNvPr>
          <p:cNvSpPr/>
          <p:nvPr/>
        </p:nvSpPr>
        <p:spPr>
          <a:xfrm>
            <a:off x="1418738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35DCCC7F-04D2-41ED-A678-FD44FEF3390E}"/>
              </a:ext>
            </a:extLst>
          </p:cNvPr>
          <p:cNvSpPr/>
          <p:nvPr/>
        </p:nvSpPr>
        <p:spPr>
          <a:xfrm>
            <a:off x="1678214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61AFCA19-90B3-48E9-AEDC-F9E4A4EB516A}"/>
              </a:ext>
            </a:extLst>
          </p:cNvPr>
          <p:cNvSpPr/>
          <p:nvPr/>
        </p:nvSpPr>
        <p:spPr>
          <a:xfrm>
            <a:off x="1678213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D0769633-87DC-4DFE-A572-0DF09439FECD}"/>
              </a:ext>
            </a:extLst>
          </p:cNvPr>
          <p:cNvSpPr/>
          <p:nvPr/>
        </p:nvSpPr>
        <p:spPr>
          <a:xfrm>
            <a:off x="1678212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83EF0E93-E106-4F65-8A2E-746E24269CA6}"/>
              </a:ext>
            </a:extLst>
          </p:cNvPr>
          <p:cNvSpPr/>
          <p:nvPr/>
        </p:nvSpPr>
        <p:spPr>
          <a:xfrm>
            <a:off x="1678211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B04C5904-A169-463B-A9C9-697BCAD174E8}"/>
              </a:ext>
            </a:extLst>
          </p:cNvPr>
          <p:cNvSpPr/>
          <p:nvPr/>
        </p:nvSpPr>
        <p:spPr>
          <a:xfrm>
            <a:off x="1678210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1DFBA0E8-26DC-4815-8909-E5CF2D02CF54}"/>
              </a:ext>
            </a:extLst>
          </p:cNvPr>
          <p:cNvSpPr/>
          <p:nvPr/>
        </p:nvSpPr>
        <p:spPr>
          <a:xfrm>
            <a:off x="1678209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731356A-7F84-484E-9EB4-DE63D56CBD91}"/>
              </a:ext>
            </a:extLst>
          </p:cNvPr>
          <p:cNvSpPr/>
          <p:nvPr/>
        </p:nvSpPr>
        <p:spPr>
          <a:xfrm>
            <a:off x="1937685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241F183B-A6A9-40CF-885B-037B4F89328E}"/>
              </a:ext>
            </a:extLst>
          </p:cNvPr>
          <p:cNvSpPr/>
          <p:nvPr/>
        </p:nvSpPr>
        <p:spPr>
          <a:xfrm>
            <a:off x="1937684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008AF950-7F4C-4682-B627-BD1E10805325}"/>
              </a:ext>
            </a:extLst>
          </p:cNvPr>
          <p:cNvSpPr/>
          <p:nvPr/>
        </p:nvSpPr>
        <p:spPr>
          <a:xfrm>
            <a:off x="1937683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E0F5D7C6-CA7B-4737-A2BD-29B440B946ED}"/>
              </a:ext>
            </a:extLst>
          </p:cNvPr>
          <p:cNvSpPr/>
          <p:nvPr/>
        </p:nvSpPr>
        <p:spPr>
          <a:xfrm>
            <a:off x="1937682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626BB268-5EAD-4286-9796-0032ED2539E9}"/>
              </a:ext>
            </a:extLst>
          </p:cNvPr>
          <p:cNvSpPr/>
          <p:nvPr/>
        </p:nvSpPr>
        <p:spPr>
          <a:xfrm>
            <a:off x="1937681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DECF1C1F-4000-4151-8F8A-627680655704}"/>
              </a:ext>
            </a:extLst>
          </p:cNvPr>
          <p:cNvSpPr/>
          <p:nvPr/>
        </p:nvSpPr>
        <p:spPr>
          <a:xfrm>
            <a:off x="1937680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31020CCF-ADF7-4BFB-BF69-204CEBF8CEA9}"/>
              </a:ext>
            </a:extLst>
          </p:cNvPr>
          <p:cNvSpPr/>
          <p:nvPr/>
        </p:nvSpPr>
        <p:spPr>
          <a:xfrm>
            <a:off x="2197156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6D5AC31-616E-4961-AEAE-2F3EBED71EAD}"/>
              </a:ext>
            </a:extLst>
          </p:cNvPr>
          <p:cNvSpPr/>
          <p:nvPr/>
        </p:nvSpPr>
        <p:spPr>
          <a:xfrm>
            <a:off x="2197155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08C9CE45-D6B7-43D8-B527-E2F831A696E3}"/>
              </a:ext>
            </a:extLst>
          </p:cNvPr>
          <p:cNvSpPr/>
          <p:nvPr/>
        </p:nvSpPr>
        <p:spPr>
          <a:xfrm>
            <a:off x="2197154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BD9C73DE-C1BA-4147-A9DF-3C48CFB12631}"/>
              </a:ext>
            </a:extLst>
          </p:cNvPr>
          <p:cNvSpPr/>
          <p:nvPr/>
        </p:nvSpPr>
        <p:spPr>
          <a:xfrm>
            <a:off x="2197153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2D2CBE94-FFBC-480F-AFB9-3A27B96CF646}"/>
              </a:ext>
            </a:extLst>
          </p:cNvPr>
          <p:cNvSpPr/>
          <p:nvPr/>
        </p:nvSpPr>
        <p:spPr>
          <a:xfrm>
            <a:off x="2197152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C0403AA2-92E5-4023-BC2B-F8319B403B62}"/>
              </a:ext>
            </a:extLst>
          </p:cNvPr>
          <p:cNvSpPr/>
          <p:nvPr/>
        </p:nvSpPr>
        <p:spPr>
          <a:xfrm>
            <a:off x="2197151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140156A4-BB4B-4CB5-A032-972F5816ABB3}"/>
              </a:ext>
            </a:extLst>
          </p:cNvPr>
          <p:cNvSpPr/>
          <p:nvPr/>
        </p:nvSpPr>
        <p:spPr>
          <a:xfrm>
            <a:off x="2456627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6D67EEC3-E5FE-472F-8B4C-7C5E431C8B31}"/>
              </a:ext>
            </a:extLst>
          </p:cNvPr>
          <p:cNvSpPr/>
          <p:nvPr/>
        </p:nvSpPr>
        <p:spPr>
          <a:xfrm>
            <a:off x="2456626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FA0BE197-4610-4813-850F-DACEFD972B65}"/>
              </a:ext>
            </a:extLst>
          </p:cNvPr>
          <p:cNvSpPr/>
          <p:nvPr/>
        </p:nvSpPr>
        <p:spPr>
          <a:xfrm>
            <a:off x="2456625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AC60C080-26AA-48FA-A0AE-6E40D9B09659}"/>
              </a:ext>
            </a:extLst>
          </p:cNvPr>
          <p:cNvSpPr/>
          <p:nvPr/>
        </p:nvSpPr>
        <p:spPr>
          <a:xfrm>
            <a:off x="2456624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848DD7FE-8C93-4A9F-80CD-CA01FB8AE99F}"/>
              </a:ext>
            </a:extLst>
          </p:cNvPr>
          <p:cNvSpPr/>
          <p:nvPr/>
        </p:nvSpPr>
        <p:spPr>
          <a:xfrm>
            <a:off x="2456623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F48FCE49-E023-4605-A779-ED74EEAE752C}"/>
              </a:ext>
            </a:extLst>
          </p:cNvPr>
          <p:cNvSpPr/>
          <p:nvPr/>
        </p:nvSpPr>
        <p:spPr>
          <a:xfrm>
            <a:off x="2456622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BFDAA7F7-23B6-4772-9E79-621D9ACE8A47}"/>
              </a:ext>
            </a:extLst>
          </p:cNvPr>
          <p:cNvSpPr/>
          <p:nvPr/>
        </p:nvSpPr>
        <p:spPr>
          <a:xfrm>
            <a:off x="2716098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353B08D2-01A4-4398-AE84-BE8CBEECB166}"/>
              </a:ext>
            </a:extLst>
          </p:cNvPr>
          <p:cNvSpPr/>
          <p:nvPr/>
        </p:nvSpPr>
        <p:spPr>
          <a:xfrm>
            <a:off x="2716097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D7BA87F4-7976-4DAD-81AB-5834789E3293}"/>
              </a:ext>
            </a:extLst>
          </p:cNvPr>
          <p:cNvSpPr/>
          <p:nvPr/>
        </p:nvSpPr>
        <p:spPr>
          <a:xfrm>
            <a:off x="2716096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5504BEA2-4334-4EAA-9D09-0CC3B0BF450A}"/>
              </a:ext>
            </a:extLst>
          </p:cNvPr>
          <p:cNvSpPr/>
          <p:nvPr/>
        </p:nvSpPr>
        <p:spPr>
          <a:xfrm>
            <a:off x="2716095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B022BE4C-3F59-4AC3-A40A-D8D0893FB725}"/>
              </a:ext>
            </a:extLst>
          </p:cNvPr>
          <p:cNvSpPr/>
          <p:nvPr/>
        </p:nvSpPr>
        <p:spPr>
          <a:xfrm>
            <a:off x="2716094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A21F6183-52FE-41F9-A36A-F6C426D5A383}"/>
              </a:ext>
            </a:extLst>
          </p:cNvPr>
          <p:cNvSpPr/>
          <p:nvPr/>
        </p:nvSpPr>
        <p:spPr>
          <a:xfrm>
            <a:off x="2716093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3137B1A2-375D-44BE-B63C-C41707E6E064}"/>
              </a:ext>
            </a:extLst>
          </p:cNvPr>
          <p:cNvSpPr/>
          <p:nvPr/>
        </p:nvSpPr>
        <p:spPr>
          <a:xfrm>
            <a:off x="2975569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4823A005-2469-499D-932C-1436EF1FC429}"/>
              </a:ext>
            </a:extLst>
          </p:cNvPr>
          <p:cNvSpPr/>
          <p:nvPr/>
        </p:nvSpPr>
        <p:spPr>
          <a:xfrm>
            <a:off x="2975568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AFFD761D-891D-48E8-9E6C-573D4CB8C480}"/>
              </a:ext>
            </a:extLst>
          </p:cNvPr>
          <p:cNvSpPr/>
          <p:nvPr/>
        </p:nvSpPr>
        <p:spPr>
          <a:xfrm>
            <a:off x="2975567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8E5FA379-A58F-4AA3-8CEE-30ACEBC0884D}"/>
              </a:ext>
            </a:extLst>
          </p:cNvPr>
          <p:cNvSpPr/>
          <p:nvPr/>
        </p:nvSpPr>
        <p:spPr>
          <a:xfrm>
            <a:off x="2975566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1CDAD70B-0ACF-42F5-B0D0-1809BC6E1670}"/>
              </a:ext>
            </a:extLst>
          </p:cNvPr>
          <p:cNvSpPr/>
          <p:nvPr/>
        </p:nvSpPr>
        <p:spPr>
          <a:xfrm>
            <a:off x="2975565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FEEE752C-B5C0-4625-A68A-39CC7267DD1B}"/>
              </a:ext>
            </a:extLst>
          </p:cNvPr>
          <p:cNvSpPr/>
          <p:nvPr/>
        </p:nvSpPr>
        <p:spPr>
          <a:xfrm>
            <a:off x="2975564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C1D87A25-3C44-4103-B71B-127EE968928E}"/>
              </a:ext>
            </a:extLst>
          </p:cNvPr>
          <p:cNvSpPr/>
          <p:nvPr/>
        </p:nvSpPr>
        <p:spPr>
          <a:xfrm>
            <a:off x="3235040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4ACCE721-D5CE-491C-B8FD-4B5BD5CA2D46}"/>
              </a:ext>
            </a:extLst>
          </p:cNvPr>
          <p:cNvSpPr/>
          <p:nvPr/>
        </p:nvSpPr>
        <p:spPr>
          <a:xfrm>
            <a:off x="3235039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3E8856D4-FA8D-4877-8A72-B1A1E22D8724}"/>
              </a:ext>
            </a:extLst>
          </p:cNvPr>
          <p:cNvSpPr/>
          <p:nvPr/>
        </p:nvSpPr>
        <p:spPr>
          <a:xfrm>
            <a:off x="3235038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EDF70043-DC02-4C64-B836-400C2C5ABC5D}"/>
              </a:ext>
            </a:extLst>
          </p:cNvPr>
          <p:cNvSpPr/>
          <p:nvPr/>
        </p:nvSpPr>
        <p:spPr>
          <a:xfrm>
            <a:off x="3235037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B6722C7F-6CD0-4346-A881-A05CE8A62A81}"/>
              </a:ext>
            </a:extLst>
          </p:cNvPr>
          <p:cNvSpPr/>
          <p:nvPr/>
        </p:nvSpPr>
        <p:spPr>
          <a:xfrm>
            <a:off x="3235036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63BFA7EC-6FB0-476C-9C0B-9B97BB6A2BCB}"/>
              </a:ext>
            </a:extLst>
          </p:cNvPr>
          <p:cNvSpPr/>
          <p:nvPr/>
        </p:nvSpPr>
        <p:spPr>
          <a:xfrm>
            <a:off x="3235035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B9E771E5-D314-4AA7-AE4C-4E9D4E18E1D8}"/>
              </a:ext>
            </a:extLst>
          </p:cNvPr>
          <p:cNvSpPr/>
          <p:nvPr/>
        </p:nvSpPr>
        <p:spPr>
          <a:xfrm>
            <a:off x="3494511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C8116BAF-FC47-493B-AEA6-E4318D8265F2}"/>
              </a:ext>
            </a:extLst>
          </p:cNvPr>
          <p:cNvSpPr/>
          <p:nvPr/>
        </p:nvSpPr>
        <p:spPr>
          <a:xfrm>
            <a:off x="3494510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2303BD65-BAF7-4564-B192-C12094AF6CE8}"/>
              </a:ext>
            </a:extLst>
          </p:cNvPr>
          <p:cNvSpPr/>
          <p:nvPr/>
        </p:nvSpPr>
        <p:spPr>
          <a:xfrm>
            <a:off x="3494509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3065A43D-DAD0-4E77-897D-7EBB08B8087C}"/>
              </a:ext>
            </a:extLst>
          </p:cNvPr>
          <p:cNvSpPr/>
          <p:nvPr/>
        </p:nvSpPr>
        <p:spPr>
          <a:xfrm>
            <a:off x="3494508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339FEAC5-EDC5-45CD-9CB6-71E69E9F0114}"/>
              </a:ext>
            </a:extLst>
          </p:cNvPr>
          <p:cNvSpPr/>
          <p:nvPr/>
        </p:nvSpPr>
        <p:spPr>
          <a:xfrm>
            <a:off x="3494507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8CA36FC-23B2-42D5-8F71-2AD9AE1446AF}"/>
              </a:ext>
            </a:extLst>
          </p:cNvPr>
          <p:cNvSpPr/>
          <p:nvPr/>
        </p:nvSpPr>
        <p:spPr>
          <a:xfrm>
            <a:off x="3494506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69BA10E7-8942-42F9-82D2-16FDA49E2863}"/>
              </a:ext>
            </a:extLst>
          </p:cNvPr>
          <p:cNvSpPr/>
          <p:nvPr/>
        </p:nvSpPr>
        <p:spPr>
          <a:xfrm>
            <a:off x="3753982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490E45A9-C0D4-4B58-9C52-0A96F119E561}"/>
              </a:ext>
            </a:extLst>
          </p:cNvPr>
          <p:cNvSpPr/>
          <p:nvPr/>
        </p:nvSpPr>
        <p:spPr>
          <a:xfrm>
            <a:off x="3753981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162DE844-CCB6-4D1E-BC4E-4CB4355C6B88}"/>
              </a:ext>
            </a:extLst>
          </p:cNvPr>
          <p:cNvSpPr/>
          <p:nvPr/>
        </p:nvSpPr>
        <p:spPr>
          <a:xfrm>
            <a:off x="3753980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3BDF53D7-9FCD-4287-9A82-66B5B4F33844}"/>
              </a:ext>
            </a:extLst>
          </p:cNvPr>
          <p:cNvSpPr/>
          <p:nvPr/>
        </p:nvSpPr>
        <p:spPr>
          <a:xfrm>
            <a:off x="3753979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F11A097E-AA88-4316-A787-06A4E3F9BE35}"/>
              </a:ext>
            </a:extLst>
          </p:cNvPr>
          <p:cNvSpPr/>
          <p:nvPr/>
        </p:nvSpPr>
        <p:spPr>
          <a:xfrm>
            <a:off x="3753978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D1B8030C-7BDA-4C45-8E7C-B421FB31747A}"/>
              </a:ext>
            </a:extLst>
          </p:cNvPr>
          <p:cNvSpPr/>
          <p:nvPr/>
        </p:nvSpPr>
        <p:spPr>
          <a:xfrm>
            <a:off x="3753977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1C975498-C5AA-4816-B2AA-227060A6AABA}"/>
              </a:ext>
            </a:extLst>
          </p:cNvPr>
          <p:cNvSpPr/>
          <p:nvPr/>
        </p:nvSpPr>
        <p:spPr>
          <a:xfrm>
            <a:off x="4013453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8FA0DF60-CAF3-42A5-A37F-4868AC84ECBA}"/>
              </a:ext>
            </a:extLst>
          </p:cNvPr>
          <p:cNvSpPr/>
          <p:nvPr/>
        </p:nvSpPr>
        <p:spPr>
          <a:xfrm>
            <a:off x="4013452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37EA2F8C-F32E-43C9-9511-0D5C0D59599F}"/>
              </a:ext>
            </a:extLst>
          </p:cNvPr>
          <p:cNvSpPr/>
          <p:nvPr/>
        </p:nvSpPr>
        <p:spPr>
          <a:xfrm>
            <a:off x="4013451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3A435017-5172-43A9-8499-F9CC3C736289}"/>
              </a:ext>
            </a:extLst>
          </p:cNvPr>
          <p:cNvSpPr/>
          <p:nvPr/>
        </p:nvSpPr>
        <p:spPr>
          <a:xfrm>
            <a:off x="4013450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6D1493C2-857C-4EE2-B8BE-BF51EB7F1987}"/>
              </a:ext>
            </a:extLst>
          </p:cNvPr>
          <p:cNvSpPr/>
          <p:nvPr/>
        </p:nvSpPr>
        <p:spPr>
          <a:xfrm>
            <a:off x="4013449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4B7D55E-C5EB-4F93-A78F-88725E00FDA8}"/>
              </a:ext>
            </a:extLst>
          </p:cNvPr>
          <p:cNvSpPr/>
          <p:nvPr/>
        </p:nvSpPr>
        <p:spPr>
          <a:xfrm>
            <a:off x="4013448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BCD8EADC-0ADB-484B-ACE8-132402A1307C}"/>
              </a:ext>
            </a:extLst>
          </p:cNvPr>
          <p:cNvSpPr/>
          <p:nvPr/>
        </p:nvSpPr>
        <p:spPr>
          <a:xfrm>
            <a:off x="4272924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B2EE578F-4D20-4B77-AD99-E0AFA010744A}"/>
              </a:ext>
            </a:extLst>
          </p:cNvPr>
          <p:cNvSpPr/>
          <p:nvPr/>
        </p:nvSpPr>
        <p:spPr>
          <a:xfrm>
            <a:off x="4272923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D49F7F00-B6F4-4179-A543-211F97E45248}"/>
              </a:ext>
            </a:extLst>
          </p:cNvPr>
          <p:cNvSpPr/>
          <p:nvPr/>
        </p:nvSpPr>
        <p:spPr>
          <a:xfrm>
            <a:off x="4272922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49E08B91-A765-45B7-8AEF-B7593B21E0CD}"/>
              </a:ext>
            </a:extLst>
          </p:cNvPr>
          <p:cNvSpPr/>
          <p:nvPr/>
        </p:nvSpPr>
        <p:spPr>
          <a:xfrm>
            <a:off x="4272921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6622BBAA-BEE5-4BCC-8FCE-AFACFBC3DC11}"/>
              </a:ext>
            </a:extLst>
          </p:cNvPr>
          <p:cNvSpPr/>
          <p:nvPr/>
        </p:nvSpPr>
        <p:spPr>
          <a:xfrm>
            <a:off x="4272920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8588FC83-6F9A-4EBD-80D6-EA91DA6A872C}"/>
              </a:ext>
            </a:extLst>
          </p:cNvPr>
          <p:cNvSpPr/>
          <p:nvPr/>
        </p:nvSpPr>
        <p:spPr>
          <a:xfrm>
            <a:off x="4272919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7" name="Straight Arrow Connector 226">
            <a:extLst>
              <a:ext uri="{FF2B5EF4-FFF2-40B4-BE49-F238E27FC236}">
                <a16:creationId xmlns:a16="http://schemas.microsoft.com/office/drawing/2014/main" id="{29CB5CB4-11AC-40B2-A606-24D9929001CD}"/>
              </a:ext>
            </a:extLst>
          </p:cNvPr>
          <p:cNvCxnSpPr>
            <a:cxnSpLocks/>
          </p:cNvCxnSpPr>
          <p:nvPr/>
        </p:nvCxnSpPr>
        <p:spPr>
          <a:xfrm>
            <a:off x="1138683" y="5337249"/>
            <a:ext cx="2569971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96A3613C-09A1-479B-86BE-06C68ED0AA53}"/>
              </a:ext>
            </a:extLst>
          </p:cNvPr>
          <p:cNvCxnSpPr>
            <a:cxnSpLocks/>
          </p:cNvCxnSpPr>
          <p:nvPr/>
        </p:nvCxnSpPr>
        <p:spPr>
          <a:xfrm>
            <a:off x="3753982" y="5335416"/>
            <a:ext cx="1249445" cy="183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8F74B356-4D77-4002-8C61-2B0C0CE70BE4}"/>
                  </a:ext>
                </a:extLst>
              </p:cNvPr>
              <p:cNvSpPr txBox="1"/>
              <p:nvPr/>
            </p:nvSpPr>
            <p:spPr>
              <a:xfrm>
                <a:off x="2510937" y="5386050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60</a:t>
                </a:r>
              </a:p>
            </p:txBody>
          </p:sp>
        </mc:Choice>
        <mc:Fallback>
          <p:sp>
            <p:nvSpPr>
              <p:cNvPr id="229" name="TextBox 228">
                <a:extLst>
                  <a:ext uri="{FF2B5EF4-FFF2-40B4-BE49-F238E27FC236}">
                    <a16:creationId xmlns:a16="http://schemas.microsoft.com/office/drawing/2014/main" id="{8F74B356-4D77-4002-8C61-2B0C0CE70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937" y="5386050"/>
                <a:ext cx="894698" cy="523220"/>
              </a:xfrm>
              <a:prstGeom prst="rect">
                <a:avLst/>
              </a:prstGeom>
              <a:blipFill>
                <a:blip r:embed="rId10"/>
                <a:stretch>
                  <a:fillRect t="-11765" r="-115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75524D5E-F1E0-4517-AE86-11D1864873BE}"/>
                  </a:ext>
                </a:extLst>
              </p:cNvPr>
              <p:cNvSpPr txBox="1"/>
              <p:nvPr/>
            </p:nvSpPr>
            <p:spPr>
              <a:xfrm>
                <a:off x="4625200" y="5398002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30</a:t>
                </a:r>
              </a:p>
            </p:txBody>
          </p:sp>
        </mc:Choice>
        <mc:Fallback>
          <p:sp>
            <p:nvSpPr>
              <p:cNvPr id="230" name="TextBox 229">
                <a:extLst>
                  <a:ext uri="{FF2B5EF4-FFF2-40B4-BE49-F238E27FC236}">
                    <a16:creationId xmlns:a16="http://schemas.microsoft.com/office/drawing/2014/main" id="{75524D5E-F1E0-4517-AE86-11D186487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200" y="5398002"/>
                <a:ext cx="894698" cy="523220"/>
              </a:xfrm>
              <a:prstGeom prst="rect">
                <a:avLst/>
              </a:prstGeom>
              <a:blipFill>
                <a:blip r:embed="rId11"/>
                <a:stretch>
                  <a:fillRect t="-10465" r="-1232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0" name="Picture 99">
            <a:extLst>
              <a:ext uri="{FF2B5EF4-FFF2-40B4-BE49-F238E27FC236}">
                <a16:creationId xmlns:a16="http://schemas.microsoft.com/office/drawing/2014/main" id="{905F8F47-D59A-40ED-8167-99EE3495AFF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301" y="3090261"/>
            <a:ext cx="1427798" cy="1703113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34D983A1-C370-431D-BE9E-0E2D381BE1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35622" y="763606"/>
            <a:ext cx="1344759" cy="1690725"/>
          </a:xfrm>
          <a:prstGeom prst="rect">
            <a:avLst/>
          </a:prstGeom>
        </p:spPr>
      </p:pic>
      <p:sp>
        <p:nvSpPr>
          <p:cNvPr id="103" name="Rounded Rectangular Callout 22">
            <a:extLst>
              <a:ext uri="{FF2B5EF4-FFF2-40B4-BE49-F238E27FC236}">
                <a16:creationId xmlns:a16="http://schemas.microsoft.com/office/drawing/2014/main" id="{69F1FFDF-F6AA-4235-9242-4946B7E34627}"/>
              </a:ext>
            </a:extLst>
          </p:cNvPr>
          <p:cNvSpPr/>
          <p:nvPr/>
        </p:nvSpPr>
        <p:spPr>
          <a:xfrm>
            <a:off x="3482352" y="427332"/>
            <a:ext cx="3725525" cy="846829"/>
          </a:xfrm>
          <a:prstGeom prst="wedgeRoundRectCallout">
            <a:avLst>
              <a:gd name="adj1" fmla="val 43593"/>
              <a:gd name="adj2" fmla="val 78575"/>
              <a:gd name="adj3" fmla="val 16667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67D8EADA-EC28-44C1-A584-2C05FB87C8F7}"/>
                  </a:ext>
                </a:extLst>
              </p:cNvPr>
              <p:cNvSpPr txBox="1"/>
              <p:nvPr/>
            </p:nvSpPr>
            <p:spPr>
              <a:xfrm>
                <a:off x="3708490" y="613121"/>
                <a:ext cx="34993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14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10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</a:t>
                </a:r>
              </a:p>
            </p:txBody>
          </p:sp>
        </mc:Choice>
        <mc:Fallback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67D8EADA-EC28-44C1-A584-2C05FB87C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490" y="613121"/>
                <a:ext cx="3499387" cy="461665"/>
              </a:xfrm>
              <a:prstGeom prst="rect">
                <a:avLst/>
              </a:prstGeom>
              <a:blipFill>
                <a:blip r:embed="rId14"/>
                <a:stretch>
                  <a:fillRect l="-2613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Rounded Rectangular Callout 22">
            <a:extLst>
              <a:ext uri="{FF2B5EF4-FFF2-40B4-BE49-F238E27FC236}">
                <a16:creationId xmlns:a16="http://schemas.microsoft.com/office/drawing/2014/main" id="{7E51F4A9-8B96-4051-BCD9-70FAEF710C68}"/>
              </a:ext>
            </a:extLst>
          </p:cNvPr>
          <p:cNvSpPr/>
          <p:nvPr/>
        </p:nvSpPr>
        <p:spPr>
          <a:xfrm>
            <a:off x="3984939" y="2432799"/>
            <a:ext cx="3725525" cy="846829"/>
          </a:xfrm>
          <a:prstGeom prst="wedgeRoundRectCallout">
            <a:avLst>
              <a:gd name="adj1" fmla="val 35485"/>
              <a:gd name="adj2" fmla="val 78575"/>
              <a:gd name="adj3" fmla="val 16667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8D92787-D2D0-44B5-AE34-CAFCD38A2EE3}"/>
                  </a:ext>
                </a:extLst>
              </p:cNvPr>
              <p:cNvSpPr txBox="1"/>
              <p:nvPr/>
            </p:nvSpPr>
            <p:spPr>
              <a:xfrm>
                <a:off x="4098007" y="2477882"/>
                <a:ext cx="34993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10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60 	5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30</a:t>
                </a:r>
              </a:p>
              <a:p>
                <a:pPr algn="ctr"/>
                <a:r>
                  <a:rPr lang="en-GB" sz="2400" dirty="0"/>
                  <a:t>90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 6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84</a:t>
                </a:r>
              </a:p>
            </p:txBody>
          </p:sp>
        </mc:Choice>
        <mc:Fallback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18D92787-D2D0-44B5-AE34-CAFCD38A2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007" y="2477882"/>
                <a:ext cx="3499387" cy="830997"/>
              </a:xfrm>
              <a:prstGeom prst="rect">
                <a:avLst/>
              </a:prstGeom>
              <a:blipFill>
                <a:blip r:embed="rId15"/>
                <a:stretch>
                  <a:fillRect l="-348" t="-5839" r="-523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9" name="Picture 108">
            <a:extLst>
              <a:ext uri="{FF2B5EF4-FFF2-40B4-BE49-F238E27FC236}">
                <a16:creationId xmlns:a16="http://schemas.microsoft.com/office/drawing/2014/main" id="{F892F281-28EB-4696-A98F-59335451BD5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456686" y="5029120"/>
            <a:ext cx="747045" cy="747045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22C961F9-5073-46BE-9850-DCFC8FD3CD24}"/>
              </a:ext>
            </a:extLst>
          </p:cNvPr>
          <p:cNvSpPr txBox="1"/>
          <p:nvPr/>
        </p:nvSpPr>
        <p:spPr>
          <a:xfrm>
            <a:off x="5738367" y="514675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CDCC755-3DB7-4BB6-AD93-869033C36D4E}"/>
              </a:ext>
            </a:extLst>
          </p:cNvPr>
          <p:cNvSpPr txBox="1"/>
          <p:nvPr/>
        </p:nvSpPr>
        <p:spPr>
          <a:xfrm>
            <a:off x="990952" y="3999981"/>
            <a:ext cx="5581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Can you use counters to prove these different methods are correct?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4315595-665F-4F2B-8D53-552EF568C86E}"/>
              </a:ext>
            </a:extLst>
          </p:cNvPr>
          <p:cNvSpPr/>
          <p:nvPr/>
        </p:nvSpPr>
        <p:spPr>
          <a:xfrm>
            <a:off x="4529818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C65EF9E6-5C5D-4E49-9B64-833229AF26E9}"/>
              </a:ext>
            </a:extLst>
          </p:cNvPr>
          <p:cNvSpPr/>
          <p:nvPr/>
        </p:nvSpPr>
        <p:spPr>
          <a:xfrm>
            <a:off x="4529817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7DDC8FCD-A0C6-43A2-B927-E2A02937D095}"/>
              </a:ext>
            </a:extLst>
          </p:cNvPr>
          <p:cNvSpPr/>
          <p:nvPr/>
        </p:nvSpPr>
        <p:spPr>
          <a:xfrm>
            <a:off x="4529816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01A5CD5C-491A-4022-88C7-7A3F2D675AB7}"/>
              </a:ext>
            </a:extLst>
          </p:cNvPr>
          <p:cNvSpPr/>
          <p:nvPr/>
        </p:nvSpPr>
        <p:spPr>
          <a:xfrm>
            <a:off x="4529815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6DD144DD-8838-4106-A076-089E4F5429DE}"/>
              </a:ext>
            </a:extLst>
          </p:cNvPr>
          <p:cNvSpPr/>
          <p:nvPr/>
        </p:nvSpPr>
        <p:spPr>
          <a:xfrm>
            <a:off x="4529814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DCF65214-F718-4249-B08F-7041B8CB4CC7}"/>
              </a:ext>
            </a:extLst>
          </p:cNvPr>
          <p:cNvSpPr/>
          <p:nvPr/>
        </p:nvSpPr>
        <p:spPr>
          <a:xfrm>
            <a:off x="4529813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FB1A2F6C-D56A-4602-B6A8-005445BF8ED1}"/>
              </a:ext>
            </a:extLst>
          </p:cNvPr>
          <p:cNvSpPr/>
          <p:nvPr/>
        </p:nvSpPr>
        <p:spPr>
          <a:xfrm>
            <a:off x="4789289" y="367780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B0D27C92-3414-47C2-87FE-870EE147A77D}"/>
              </a:ext>
            </a:extLst>
          </p:cNvPr>
          <p:cNvSpPr/>
          <p:nvPr/>
        </p:nvSpPr>
        <p:spPr>
          <a:xfrm>
            <a:off x="4789288" y="392859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943BA57A-D3B7-4111-85F8-719695274DD4}"/>
              </a:ext>
            </a:extLst>
          </p:cNvPr>
          <p:cNvSpPr/>
          <p:nvPr/>
        </p:nvSpPr>
        <p:spPr>
          <a:xfrm>
            <a:off x="4789287" y="417938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4BB5FAE-075A-47D0-80D8-AE2B821C3266}"/>
              </a:ext>
            </a:extLst>
          </p:cNvPr>
          <p:cNvSpPr/>
          <p:nvPr/>
        </p:nvSpPr>
        <p:spPr>
          <a:xfrm>
            <a:off x="4789286" y="443017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F6B5B8EC-B75D-451D-BCAA-7C33AB352089}"/>
              </a:ext>
            </a:extLst>
          </p:cNvPr>
          <p:cNvSpPr/>
          <p:nvPr/>
        </p:nvSpPr>
        <p:spPr>
          <a:xfrm>
            <a:off x="4789285" y="468096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44EB0200-D13C-4FF6-9393-105E534134CD}"/>
              </a:ext>
            </a:extLst>
          </p:cNvPr>
          <p:cNvSpPr/>
          <p:nvPr/>
        </p:nvSpPr>
        <p:spPr>
          <a:xfrm>
            <a:off x="4789284" y="4931751"/>
            <a:ext cx="214143" cy="21414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51F2E6A-E33E-43EC-B6F0-CA33F89D434F}"/>
              </a:ext>
            </a:extLst>
          </p:cNvPr>
          <p:cNvCxnSpPr>
            <a:cxnSpLocks/>
          </p:cNvCxnSpPr>
          <p:nvPr/>
        </p:nvCxnSpPr>
        <p:spPr>
          <a:xfrm>
            <a:off x="1138683" y="5337249"/>
            <a:ext cx="3617391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5EF9853-E1E5-4A0D-9B51-04323649578D}"/>
                  </a:ext>
                </a:extLst>
              </p:cNvPr>
              <p:cNvSpPr txBox="1"/>
              <p:nvPr/>
            </p:nvSpPr>
            <p:spPr>
              <a:xfrm>
                <a:off x="2003056" y="5387354"/>
                <a:ext cx="12520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5EF9853-E1E5-4A0D-9B51-043236495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3056" y="5387354"/>
                <a:ext cx="1252022" cy="523220"/>
              </a:xfrm>
              <a:prstGeom prst="rect">
                <a:avLst/>
              </a:prstGeom>
              <a:blipFill>
                <a:blip r:embed="rId17"/>
                <a:stretch>
                  <a:fillRect l="-10244" t="-11628" r="-97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E9FA91B-204F-4F81-A7BB-A60CAA728EB8}"/>
                  </a:ext>
                </a:extLst>
              </p:cNvPr>
              <p:cNvSpPr txBox="1"/>
              <p:nvPr/>
            </p:nvSpPr>
            <p:spPr>
              <a:xfrm>
                <a:off x="3162690" y="3034030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90</a:t>
                </a:r>
              </a:p>
            </p:txBody>
          </p:sp>
        </mc:Choice>
        <mc:Fallback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E9FA91B-204F-4F81-A7BB-A60CAA728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690" y="3034030"/>
                <a:ext cx="894698" cy="523220"/>
              </a:xfrm>
              <a:prstGeom prst="rect">
                <a:avLst/>
              </a:prstGeom>
              <a:blipFill>
                <a:blip r:embed="rId18"/>
                <a:stretch>
                  <a:fillRect t="-11628" r="-115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E12228EA-93E6-48B3-A987-76146F19D376}"/>
                  </a:ext>
                </a:extLst>
              </p:cNvPr>
              <p:cNvSpPr txBox="1"/>
              <p:nvPr/>
            </p:nvSpPr>
            <p:spPr>
              <a:xfrm>
                <a:off x="3035003" y="5387354"/>
                <a:ext cx="894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84</a:t>
                </a:r>
              </a:p>
            </p:txBody>
          </p:sp>
        </mc:Choice>
        <mc:Fallback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E12228EA-93E6-48B3-A987-76146F19D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003" y="5387354"/>
                <a:ext cx="894698" cy="523220"/>
              </a:xfrm>
              <a:prstGeom prst="rect">
                <a:avLst/>
              </a:prstGeom>
              <a:blipFill>
                <a:blip r:embed="rId19"/>
                <a:stretch>
                  <a:fillRect t="-11628" r="-115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7757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  <p:bldP spid="157" grpId="1"/>
      <p:bldP spid="158" grpId="0"/>
      <p:bldP spid="158" grpId="1"/>
      <p:bldP spid="159" grpId="0"/>
      <p:bldP spid="94" grpId="0"/>
      <p:bldP spid="95" grpId="0"/>
      <p:bldP spid="5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34" grpId="0" animBg="1"/>
      <p:bldP spid="153" grpId="0" animBg="1"/>
      <p:bldP spid="154" grpId="0" animBg="1"/>
      <p:bldP spid="155" grpId="0" animBg="1"/>
      <p:bldP spid="156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9" grpId="0"/>
      <p:bldP spid="229" grpId="1"/>
      <p:bldP spid="230" grpId="0"/>
      <p:bldP spid="230" grpId="1"/>
      <p:bldP spid="105" grpId="0" animBg="1"/>
      <p:bldP spid="108" grpId="0"/>
      <p:bldP spid="110" grpId="0"/>
      <p:bldP spid="110" grpId="1"/>
      <p:bldP spid="111" grpId="0"/>
      <p:bldP spid="111" grpId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5" grpId="0"/>
      <p:bldP spid="127" grpId="0"/>
      <p:bldP spid="1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9241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1)	 How many fish?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2) 	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3)	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	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4) 	Complete the number track.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509200"/>
              </a:xfrm>
              <a:prstGeom prst="rect">
                <a:avLst/>
              </a:prstGeom>
              <a:blipFill>
                <a:blip r:embed="rId2"/>
                <a:stretch>
                  <a:fillRect l="-1626" t="-1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923044"/>
              </p:ext>
            </p:extLst>
          </p:nvPr>
        </p:nvGraphicFramePr>
        <p:xfrm>
          <a:off x="851040" y="4918339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93AAF69-0C29-4FB7-9A0C-361884E1A9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386" y="969416"/>
            <a:ext cx="1449923" cy="9768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70EE78E-3E01-4CDE-BB53-7CF9D5DE7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4309" y="977563"/>
            <a:ext cx="1449923" cy="97684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FF64A04-2C0A-401D-9ECC-32E9A8124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232" y="977563"/>
            <a:ext cx="1449923" cy="9768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3230EC9-4FD2-47B1-9453-4F09DBCC4A42}"/>
              </a:ext>
            </a:extLst>
          </p:cNvPr>
          <p:cNvSpPr/>
          <p:nvPr/>
        </p:nvSpPr>
        <p:spPr>
          <a:xfrm>
            <a:off x="3036709" y="2336252"/>
            <a:ext cx="445911" cy="445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69D47B-5D09-471C-94FD-54F12D208601}"/>
              </a:ext>
            </a:extLst>
          </p:cNvPr>
          <p:cNvSpPr/>
          <p:nvPr/>
        </p:nvSpPr>
        <p:spPr>
          <a:xfrm>
            <a:off x="2644309" y="3164008"/>
            <a:ext cx="445911" cy="445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A6F998-FCA1-4FB7-8E0D-21B86EBA4B8C}"/>
              </a:ext>
            </a:extLst>
          </p:cNvPr>
          <p:cNvSpPr/>
          <p:nvPr/>
        </p:nvSpPr>
        <p:spPr>
          <a:xfrm>
            <a:off x="5381864" y="3164008"/>
            <a:ext cx="445911" cy="445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8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1)	 How many fish?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2) 	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3)	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		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4) 	Complete the number track.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509200"/>
              </a:xfrm>
              <a:prstGeom prst="rect">
                <a:avLst/>
              </a:prstGeom>
              <a:blipFill>
                <a:blip r:embed="rId2"/>
                <a:stretch>
                  <a:fillRect l="-1626" t="-1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851040" y="4918339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93AAF69-0C29-4FB7-9A0C-361884E1A9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386" y="969416"/>
            <a:ext cx="1449923" cy="9768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70EE78E-3E01-4CDE-BB53-7CF9D5DE7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4309" y="977563"/>
            <a:ext cx="1449923" cy="97684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FF64A04-2C0A-401D-9ECC-32E9A8124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232" y="977563"/>
            <a:ext cx="1449923" cy="9768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3230EC9-4FD2-47B1-9453-4F09DBCC4A42}"/>
              </a:ext>
            </a:extLst>
          </p:cNvPr>
          <p:cNvSpPr/>
          <p:nvPr/>
        </p:nvSpPr>
        <p:spPr>
          <a:xfrm>
            <a:off x="3036709" y="2336252"/>
            <a:ext cx="445911" cy="445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69D47B-5D09-471C-94FD-54F12D208601}"/>
              </a:ext>
            </a:extLst>
          </p:cNvPr>
          <p:cNvSpPr/>
          <p:nvPr/>
        </p:nvSpPr>
        <p:spPr>
          <a:xfrm>
            <a:off x="2644309" y="3164008"/>
            <a:ext cx="445911" cy="445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A6F998-FCA1-4FB7-8E0D-21B86EBA4B8C}"/>
              </a:ext>
            </a:extLst>
          </p:cNvPr>
          <p:cNvSpPr/>
          <p:nvPr/>
        </p:nvSpPr>
        <p:spPr>
          <a:xfrm>
            <a:off x="5381864" y="3164008"/>
            <a:ext cx="445911" cy="4459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5B6402-E972-4D53-B804-0E5288E8A6BA}"/>
              </a:ext>
            </a:extLst>
          </p:cNvPr>
          <p:cNvSpPr txBox="1"/>
          <p:nvPr/>
        </p:nvSpPr>
        <p:spPr>
          <a:xfrm>
            <a:off x="2181178" y="5003257"/>
            <a:ext cx="581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934C41-0810-4B6A-BB12-0CA94C2FAFB3}"/>
              </a:ext>
            </a:extLst>
          </p:cNvPr>
          <p:cNvSpPr txBox="1"/>
          <p:nvPr/>
        </p:nvSpPr>
        <p:spPr>
          <a:xfrm>
            <a:off x="3253451" y="5003257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15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02E2F1-67C8-44C4-AAFE-A7C0E45FBFD8}"/>
              </a:ext>
            </a:extLst>
          </p:cNvPr>
          <p:cNvSpPr txBox="1"/>
          <p:nvPr/>
        </p:nvSpPr>
        <p:spPr>
          <a:xfrm>
            <a:off x="5074301" y="5003257"/>
            <a:ext cx="632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83B1D7-190B-43FA-9F36-33B3C6013E79}"/>
              </a:ext>
            </a:extLst>
          </p:cNvPr>
          <p:cNvSpPr txBox="1"/>
          <p:nvPr/>
        </p:nvSpPr>
        <p:spPr>
          <a:xfrm>
            <a:off x="5649864" y="5003257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5C6C79-006A-4E03-8EB7-0AD89CD14731}"/>
              </a:ext>
            </a:extLst>
          </p:cNvPr>
          <p:cNvSpPr txBox="1"/>
          <p:nvPr/>
        </p:nvSpPr>
        <p:spPr>
          <a:xfrm>
            <a:off x="6852646" y="5003257"/>
            <a:ext cx="1053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33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1D81A7-CD5D-43D3-BDBB-F6A9469298F3}"/>
              </a:ext>
            </a:extLst>
          </p:cNvPr>
          <p:cNvSpPr txBox="1"/>
          <p:nvPr/>
        </p:nvSpPr>
        <p:spPr>
          <a:xfrm>
            <a:off x="2595261" y="3141432"/>
            <a:ext cx="638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36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5CBA62-FFEE-42CF-9B73-1E0FD99DC8B5}"/>
              </a:ext>
            </a:extLst>
          </p:cNvPr>
          <p:cNvSpPr txBox="1"/>
          <p:nvPr/>
        </p:nvSpPr>
        <p:spPr>
          <a:xfrm>
            <a:off x="5330498" y="3130997"/>
            <a:ext cx="638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FF1F1A-9C35-4300-9E4B-D479F983C2A5}"/>
              </a:ext>
            </a:extLst>
          </p:cNvPr>
          <p:cNvSpPr txBox="1"/>
          <p:nvPr/>
        </p:nvSpPr>
        <p:spPr>
          <a:xfrm>
            <a:off x="3090220" y="2297597"/>
            <a:ext cx="445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DD783B-7BB2-4E0C-8150-BC314BA100E4}"/>
                  </a:ext>
                </a:extLst>
              </p:cNvPr>
              <p:cNvSpPr txBox="1"/>
              <p:nvPr/>
            </p:nvSpPr>
            <p:spPr>
              <a:xfrm>
                <a:off x="5703156" y="790841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DD783B-7BB2-4E0C-8150-BC314BA10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56" y="790841"/>
                <a:ext cx="2529895" cy="523220"/>
              </a:xfrm>
              <a:prstGeom prst="rect">
                <a:avLst/>
              </a:prstGeom>
              <a:blipFill>
                <a:blip r:embed="rId4"/>
                <a:stretch>
                  <a:fillRect l="-506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93F16BD-7D84-4612-875C-B1A9A57CFA70}"/>
                  </a:ext>
                </a:extLst>
              </p:cNvPr>
              <p:cNvSpPr txBox="1"/>
              <p:nvPr/>
            </p:nvSpPr>
            <p:spPr>
              <a:xfrm>
                <a:off x="5703156" y="1209667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93F16BD-7D84-4612-875C-B1A9A57CF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56" y="1209667"/>
                <a:ext cx="2529895" cy="523220"/>
              </a:xfrm>
              <a:prstGeom prst="rect">
                <a:avLst/>
              </a:prstGeom>
              <a:blipFill>
                <a:blip r:embed="rId5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12E8A9F-976D-4CD1-948A-894DE8104A7B}"/>
                  </a:ext>
                </a:extLst>
              </p:cNvPr>
              <p:cNvSpPr txBox="1"/>
              <p:nvPr/>
            </p:nvSpPr>
            <p:spPr>
              <a:xfrm>
                <a:off x="5703156" y="1628492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12E8A9F-976D-4CD1-948A-894DE8104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156" y="1628492"/>
                <a:ext cx="2529895" cy="523220"/>
              </a:xfrm>
              <a:prstGeom prst="rect">
                <a:avLst/>
              </a:prstGeom>
              <a:blipFill>
                <a:blip r:embed="rId6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70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AC0702-F683-4790-B322-47077126E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386" y="1198018"/>
            <a:ext cx="1449923" cy="9768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35DD43-9D1B-40D6-B32C-5A50148B1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309" y="1206165"/>
            <a:ext cx="1449923" cy="9768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5257B8A-09F0-4D6F-A289-9E6571D8B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232" y="1206165"/>
            <a:ext cx="1449923" cy="9768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1DE1F1-1C36-40EA-9329-6BAD59B8B441}"/>
                  </a:ext>
                </a:extLst>
              </p:cNvPr>
              <p:cNvSpPr txBox="1"/>
              <p:nvPr/>
            </p:nvSpPr>
            <p:spPr>
              <a:xfrm>
                <a:off x="5663645" y="1432977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1DE1F1-1C36-40EA-9329-6BAD59B8B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645" y="1432977"/>
                <a:ext cx="2529895" cy="523220"/>
              </a:xfrm>
              <a:prstGeom prst="rect">
                <a:avLst/>
              </a:prstGeom>
              <a:blipFill>
                <a:blip r:embed="rId3"/>
                <a:stretch>
                  <a:fillRect l="-481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26D47A87-B6C2-4D89-AC2B-27B343C284A1}"/>
              </a:ext>
            </a:extLst>
          </p:cNvPr>
          <p:cNvSpPr/>
          <p:nvPr/>
        </p:nvSpPr>
        <p:spPr>
          <a:xfrm>
            <a:off x="1919347" y="2714980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B2C823-EF8D-411E-ACD9-38DF2CEEA00E}"/>
              </a:ext>
            </a:extLst>
          </p:cNvPr>
          <p:cNvSpPr/>
          <p:nvPr/>
        </p:nvSpPr>
        <p:spPr>
          <a:xfrm>
            <a:off x="2365258" y="2717802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B988C8F-43C3-4FF5-A74C-E21D6BE36ADB}"/>
              </a:ext>
            </a:extLst>
          </p:cNvPr>
          <p:cNvSpPr/>
          <p:nvPr/>
        </p:nvSpPr>
        <p:spPr>
          <a:xfrm>
            <a:off x="2811169" y="2720624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D8B601C-AE3A-45B0-B4FA-EC02CA086714}"/>
              </a:ext>
            </a:extLst>
          </p:cNvPr>
          <p:cNvSpPr/>
          <p:nvPr/>
        </p:nvSpPr>
        <p:spPr>
          <a:xfrm>
            <a:off x="3257080" y="272344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2645C65-91CA-4806-88D0-32F4D7189D5A}"/>
              </a:ext>
            </a:extLst>
          </p:cNvPr>
          <p:cNvSpPr/>
          <p:nvPr/>
        </p:nvSpPr>
        <p:spPr>
          <a:xfrm>
            <a:off x="3702991" y="2726268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36ED5F-71E7-4D16-B90A-F79DA2333D62}"/>
              </a:ext>
            </a:extLst>
          </p:cNvPr>
          <p:cNvSpPr/>
          <p:nvPr/>
        </p:nvSpPr>
        <p:spPr>
          <a:xfrm>
            <a:off x="4148902" y="2729090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2E23819-04FB-4C20-830C-67B605AE1D02}"/>
              </a:ext>
            </a:extLst>
          </p:cNvPr>
          <p:cNvSpPr/>
          <p:nvPr/>
        </p:nvSpPr>
        <p:spPr>
          <a:xfrm>
            <a:off x="1919347" y="3183469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007CA33-C51D-4D61-AF6B-3FF79FBAF203}"/>
              </a:ext>
            </a:extLst>
          </p:cNvPr>
          <p:cNvSpPr/>
          <p:nvPr/>
        </p:nvSpPr>
        <p:spPr>
          <a:xfrm>
            <a:off x="2365258" y="3186291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A0EBBFE-0A62-433C-B831-062E94E64443}"/>
              </a:ext>
            </a:extLst>
          </p:cNvPr>
          <p:cNvSpPr/>
          <p:nvPr/>
        </p:nvSpPr>
        <p:spPr>
          <a:xfrm>
            <a:off x="2811169" y="3189113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4388ABF-79B4-4B0E-8843-A42753273183}"/>
              </a:ext>
            </a:extLst>
          </p:cNvPr>
          <p:cNvSpPr/>
          <p:nvPr/>
        </p:nvSpPr>
        <p:spPr>
          <a:xfrm>
            <a:off x="3257080" y="3191935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AE4FA60-4628-4C97-8201-4E64F0DD918C}"/>
              </a:ext>
            </a:extLst>
          </p:cNvPr>
          <p:cNvSpPr/>
          <p:nvPr/>
        </p:nvSpPr>
        <p:spPr>
          <a:xfrm>
            <a:off x="3702991" y="3194757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F03BFE5-9DC4-4C6B-A2D0-15C74BB868C4}"/>
              </a:ext>
            </a:extLst>
          </p:cNvPr>
          <p:cNvSpPr/>
          <p:nvPr/>
        </p:nvSpPr>
        <p:spPr>
          <a:xfrm>
            <a:off x="4148902" y="3197579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6BA9E1D-F764-4F33-9D57-EE27694F9113}"/>
              </a:ext>
            </a:extLst>
          </p:cNvPr>
          <p:cNvSpPr/>
          <p:nvPr/>
        </p:nvSpPr>
        <p:spPr>
          <a:xfrm>
            <a:off x="1919347" y="3651958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E4B2613-C757-4609-8C7C-C37D3F51EDBA}"/>
              </a:ext>
            </a:extLst>
          </p:cNvPr>
          <p:cNvSpPr/>
          <p:nvPr/>
        </p:nvSpPr>
        <p:spPr>
          <a:xfrm>
            <a:off x="2365258" y="3654780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026EFF9-6D25-4C59-84EE-7D9E8624EEEE}"/>
              </a:ext>
            </a:extLst>
          </p:cNvPr>
          <p:cNvSpPr/>
          <p:nvPr/>
        </p:nvSpPr>
        <p:spPr>
          <a:xfrm>
            <a:off x="2811169" y="3657602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B341A80-4EFC-496F-8276-D51102B8D8CA}"/>
              </a:ext>
            </a:extLst>
          </p:cNvPr>
          <p:cNvSpPr/>
          <p:nvPr/>
        </p:nvSpPr>
        <p:spPr>
          <a:xfrm>
            <a:off x="3257080" y="3660424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6A892C2-B7FD-4F35-830E-2A46C7A1F395}"/>
              </a:ext>
            </a:extLst>
          </p:cNvPr>
          <p:cNvSpPr/>
          <p:nvPr/>
        </p:nvSpPr>
        <p:spPr>
          <a:xfrm>
            <a:off x="3702991" y="3663246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E60F6F6-B475-4CC1-A79B-529DCD874FF9}"/>
              </a:ext>
            </a:extLst>
          </p:cNvPr>
          <p:cNvSpPr/>
          <p:nvPr/>
        </p:nvSpPr>
        <p:spPr>
          <a:xfrm>
            <a:off x="4148902" y="3666068"/>
            <a:ext cx="389466" cy="38946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447DF4E-8392-4063-A13C-FEEE02C4B709}"/>
              </a:ext>
            </a:extLst>
          </p:cNvPr>
          <p:cNvSpPr/>
          <p:nvPr/>
        </p:nvSpPr>
        <p:spPr>
          <a:xfrm>
            <a:off x="1806222" y="2679048"/>
            <a:ext cx="2895600" cy="46772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4C90A2E-9BEF-429D-97DB-69C873F37557}"/>
              </a:ext>
            </a:extLst>
          </p:cNvPr>
          <p:cNvSpPr/>
          <p:nvPr/>
        </p:nvSpPr>
        <p:spPr>
          <a:xfrm>
            <a:off x="1809280" y="3140378"/>
            <a:ext cx="2895600" cy="46772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1A7DC2B-98BC-4704-BC75-036D1778A3EB}"/>
              </a:ext>
            </a:extLst>
          </p:cNvPr>
          <p:cNvSpPr/>
          <p:nvPr/>
        </p:nvSpPr>
        <p:spPr>
          <a:xfrm>
            <a:off x="1809280" y="3608198"/>
            <a:ext cx="2895600" cy="46772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C7B00E66-966B-4308-8343-DA2897408DFC}"/>
              </a:ext>
            </a:extLst>
          </p:cNvPr>
          <p:cNvSpPr/>
          <p:nvPr/>
        </p:nvSpPr>
        <p:spPr>
          <a:xfrm rot="16200000">
            <a:off x="1362156" y="3150920"/>
            <a:ext cx="1503848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5498936-6639-4BF5-B829-5E773612A4D1}"/>
              </a:ext>
            </a:extLst>
          </p:cNvPr>
          <p:cNvSpPr/>
          <p:nvPr/>
        </p:nvSpPr>
        <p:spPr>
          <a:xfrm rot="16200000">
            <a:off x="1807336" y="3150920"/>
            <a:ext cx="1503848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FDAAC35-16A0-43F2-BF40-18A6B7C4A1CB}"/>
              </a:ext>
            </a:extLst>
          </p:cNvPr>
          <p:cNvSpPr/>
          <p:nvPr/>
        </p:nvSpPr>
        <p:spPr>
          <a:xfrm rot="16200000">
            <a:off x="2252516" y="3150920"/>
            <a:ext cx="1503848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7A51E06C-A8AB-40A9-B54E-22A6B3060095}"/>
              </a:ext>
            </a:extLst>
          </p:cNvPr>
          <p:cNvSpPr/>
          <p:nvPr/>
        </p:nvSpPr>
        <p:spPr>
          <a:xfrm rot="16200000">
            <a:off x="2697696" y="3150920"/>
            <a:ext cx="1503848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55CDCB0-5355-4167-A9E1-6308FD124989}"/>
              </a:ext>
            </a:extLst>
          </p:cNvPr>
          <p:cNvSpPr/>
          <p:nvPr/>
        </p:nvSpPr>
        <p:spPr>
          <a:xfrm rot="16200000">
            <a:off x="3142876" y="3150920"/>
            <a:ext cx="1503848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FEC7A64-07F9-475D-889F-25ADA3FFF3F5}"/>
              </a:ext>
            </a:extLst>
          </p:cNvPr>
          <p:cNvSpPr/>
          <p:nvPr/>
        </p:nvSpPr>
        <p:spPr>
          <a:xfrm rot="16200000">
            <a:off x="3588056" y="3150920"/>
            <a:ext cx="1503848" cy="44664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53D06F8-0E0B-4D0D-914C-F0F0D2DE394F}"/>
                  </a:ext>
                </a:extLst>
              </p:cNvPr>
              <p:cNvSpPr txBox="1"/>
              <p:nvPr/>
            </p:nvSpPr>
            <p:spPr>
              <a:xfrm>
                <a:off x="5787823" y="2474809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53D06F8-0E0B-4D0D-914C-F0F0D2DE3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823" y="2474809"/>
                <a:ext cx="2529895" cy="523220"/>
              </a:xfrm>
              <a:prstGeom prst="rect">
                <a:avLst/>
              </a:prstGeom>
              <a:blipFill>
                <a:blip r:embed="rId4"/>
                <a:stretch>
                  <a:fillRect l="-4819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4496593-DDEC-4DD1-BD19-8579638D99DC}"/>
                  </a:ext>
                </a:extLst>
              </p:cNvPr>
              <p:cNvSpPr txBox="1"/>
              <p:nvPr/>
            </p:nvSpPr>
            <p:spPr>
              <a:xfrm>
                <a:off x="5787823" y="2896945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18</a:t>
                </a: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4496593-DDEC-4DD1-BD19-8579638D9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823" y="2896945"/>
                <a:ext cx="2529895" cy="523220"/>
              </a:xfrm>
              <a:prstGeom prst="rect">
                <a:avLst/>
              </a:prstGeom>
              <a:blipFill>
                <a:blip r:embed="rId5"/>
                <a:stretch>
                  <a:fillRect l="-481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4C1D47F-1548-4613-A680-9FE6C0A3B28A}"/>
                  </a:ext>
                </a:extLst>
              </p:cNvPr>
              <p:cNvSpPr txBox="1"/>
              <p:nvPr/>
            </p:nvSpPr>
            <p:spPr>
              <a:xfrm>
                <a:off x="5748444" y="3741217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</a:t>
                </a:r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4C1D47F-1548-4613-A680-9FE6C0A3B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444" y="3741217"/>
                <a:ext cx="2529895" cy="523220"/>
              </a:xfrm>
              <a:prstGeom prst="rect">
                <a:avLst/>
              </a:prstGeom>
              <a:blipFill>
                <a:blip r:embed="rId6"/>
                <a:stretch>
                  <a:fillRect l="-506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052A11-D760-4AE4-B098-44EB7D653873}"/>
                  </a:ext>
                </a:extLst>
              </p:cNvPr>
              <p:cNvSpPr txBox="1"/>
              <p:nvPr/>
            </p:nvSpPr>
            <p:spPr>
              <a:xfrm>
                <a:off x="5748444" y="3319081"/>
                <a:ext cx="25298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18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5">
                        <a:lumMod val="75000"/>
                      </a:schemeClr>
                    </a:solidFill>
                  </a:rPr>
                  <a:t> 3</a:t>
                </a: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052A11-D760-4AE4-B098-44EB7D653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444" y="3319081"/>
                <a:ext cx="2529895" cy="523220"/>
              </a:xfrm>
              <a:prstGeom prst="rect">
                <a:avLst/>
              </a:prstGeom>
              <a:blipFill>
                <a:blip r:embed="rId7"/>
                <a:stretch>
                  <a:fillRect l="-506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12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n 12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49835" y="187955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5987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2541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94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2201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8755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5308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862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993295" y="527901"/>
            <a:ext cx="1221801" cy="1137539"/>
          </a:xfrm>
          <a:prstGeom prst="rect">
            <a:avLst/>
          </a:prstGeom>
        </p:spPr>
      </p:pic>
      <p:sp>
        <p:nvSpPr>
          <p:cNvPr id="44" name="Can 43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an 44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n 4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Can 4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Can 4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Can 4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Can 4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n 5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an 5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94969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66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515230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  <p:sp>
        <p:nvSpPr>
          <p:cNvPr id="56" name="Can 55"/>
          <p:cNvSpPr/>
          <p:nvPr/>
        </p:nvSpPr>
        <p:spPr>
          <a:xfrm rot="5400000">
            <a:off x="128390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Can 56"/>
          <p:cNvSpPr/>
          <p:nvPr/>
        </p:nvSpPr>
        <p:spPr>
          <a:xfrm rot="5400000">
            <a:off x="182053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90856" y="45212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90090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46643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03197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59750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16304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36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2857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9411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48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85964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425180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992951" y="3169579"/>
            <a:ext cx="1221801" cy="1137539"/>
          </a:xfrm>
          <a:prstGeom prst="rect">
            <a:avLst/>
          </a:prstGeom>
        </p:spPr>
      </p:pic>
      <p:sp>
        <p:nvSpPr>
          <p:cNvPr id="69" name="Can 68"/>
          <p:cNvSpPr/>
          <p:nvPr/>
        </p:nvSpPr>
        <p:spPr>
          <a:xfrm rot="5400000">
            <a:off x="239851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Can 69"/>
          <p:cNvSpPr/>
          <p:nvPr/>
        </p:nvSpPr>
        <p:spPr>
          <a:xfrm rot="5400000">
            <a:off x="293514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Can 70"/>
          <p:cNvSpPr/>
          <p:nvPr/>
        </p:nvSpPr>
        <p:spPr>
          <a:xfrm rot="5400000">
            <a:off x="351312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Can 71"/>
          <p:cNvSpPr/>
          <p:nvPr/>
        </p:nvSpPr>
        <p:spPr>
          <a:xfrm rot="5400000">
            <a:off x="404975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Can 72"/>
          <p:cNvSpPr/>
          <p:nvPr/>
        </p:nvSpPr>
        <p:spPr>
          <a:xfrm rot="5400000">
            <a:off x="462773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Can 73"/>
          <p:cNvSpPr/>
          <p:nvPr/>
        </p:nvSpPr>
        <p:spPr>
          <a:xfrm rot="5400000">
            <a:off x="516436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Can 74"/>
          <p:cNvSpPr/>
          <p:nvPr/>
        </p:nvSpPr>
        <p:spPr>
          <a:xfrm rot="5400000">
            <a:off x="574234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Can 75"/>
          <p:cNvSpPr/>
          <p:nvPr/>
        </p:nvSpPr>
        <p:spPr>
          <a:xfrm rot="5400000">
            <a:off x="627897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Can 76"/>
          <p:cNvSpPr/>
          <p:nvPr/>
        </p:nvSpPr>
        <p:spPr>
          <a:xfrm rot="5400000">
            <a:off x="6856958" y="404913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Can 77"/>
          <p:cNvSpPr/>
          <p:nvPr/>
        </p:nvSpPr>
        <p:spPr>
          <a:xfrm rot="5400000">
            <a:off x="7393580" y="404913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06286" y="2992639"/>
            <a:ext cx="637728" cy="12323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990715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66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556251" y="452123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521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06059 -3.7037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-3.7037E-6 L 0.11927 -3.7037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27 -3.7037E-6 L 0.18246 0.001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0.00186 L 0.24114 0.00394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14 0.00394 L 0.30434 0.0018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34 0.00186 L 0.36302 -3.7037E-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302 -3.7037E-6 L 0.42621 -3.7037E-6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1 -3.7037E-6 L 0.48489 0.00186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89 0.00186 L 0.54809 -3.7037E-6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809 -3.7037E-6 L 0.60677 -3.7037E-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677 -3.7037E-6 L 0.6776 -3.7037E-6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677 1.11111E-6 L 0.6776 1.11111E-6 " pathEditMode="relative" rAng="0" ptsTypes="AA">
                                      <p:cBhvr>
                                        <p:cTn id="178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809 1.11111E-6 L 0.60677 1.11111E-6 " pathEditMode="relative" rAng="0" ptsTypes="AA">
                                      <p:cBhvr>
                                        <p:cTn id="186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89 0.00185 L 0.54809 1.11111E-6 " pathEditMode="relative" rAng="0" ptsTypes="AA">
                                      <p:cBhvr>
                                        <p:cTn id="194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621 1.11111E-6 L 0.48489 0.00185 " pathEditMode="relative" rAng="0" ptsTypes="AA">
                                      <p:cBhvr>
                                        <p:cTn id="20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302 1.11111E-6 L 0.42621 1.11111E-6 " pathEditMode="relative" rAng="0" ptsTypes="AA">
                                      <p:cBhvr>
                                        <p:cTn id="210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34 0.00185 L 0.36302 1.11111E-6 " pathEditMode="relative" rAng="0" ptsTypes="AA">
                                      <p:cBhvr>
                                        <p:cTn id="218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14 0.00393 L 0.30434 0.00185 " pathEditMode="relative" rAng="0" ptsTypes="AA">
                                      <p:cBhvr>
                                        <p:cTn id="226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0.00185 L 0.24114 0.00393 " pathEditMode="relative" rAng="0" ptsTypes="AA">
                                      <p:cBhvr>
                                        <p:cTn id="234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27 1.11111E-6 L 0.18246 0.00185 " pathEditMode="relative" rAng="0" ptsTypes="AA">
                                      <p:cBhvr>
                                        <p:cTn id="24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59 1.11111E-6 L 0.11927 1.11111E-6 " pathEditMode="relative" rAng="0" ptsTypes="AA">
                                      <p:cBhvr>
                                        <p:cTn id="252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06059 1.11111E-6 " pathEditMode="relative" rAng="0" ptsTypes="AA">
                                      <p:cBhvr>
                                        <p:cTn id="260" dur="1000" spd="-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0" grpId="0"/>
      <p:bldP spid="10" grpId="1"/>
      <p:bldP spid="24" grpId="0"/>
      <p:bldP spid="24" grpId="1"/>
      <p:bldP spid="25" grpId="0"/>
      <p:bldP spid="25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4" grpId="1"/>
      <p:bldP spid="55" grpId="0"/>
      <p:bldP spid="55" grpId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12" grpId="0" animBg="1"/>
      <p:bldP spid="79" grpId="0"/>
      <p:bldP spid="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 rot="5400000">
            <a:off x="124288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n 12"/>
          <p:cNvSpPr/>
          <p:nvPr/>
        </p:nvSpPr>
        <p:spPr>
          <a:xfrm rot="5400000">
            <a:off x="177950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56484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84159" y="1879558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0598">
            <a:off x="4295760" y="527900"/>
            <a:ext cx="1221801" cy="1137539"/>
          </a:xfrm>
          <a:prstGeom prst="rect">
            <a:avLst/>
          </a:prstGeom>
        </p:spPr>
      </p:pic>
      <p:sp>
        <p:nvSpPr>
          <p:cNvPr id="44" name="Can 43"/>
          <p:cNvSpPr/>
          <p:nvPr/>
        </p:nvSpPr>
        <p:spPr>
          <a:xfrm rot="5400000">
            <a:off x="235749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an 44"/>
          <p:cNvSpPr/>
          <p:nvPr/>
        </p:nvSpPr>
        <p:spPr>
          <a:xfrm rot="5400000">
            <a:off x="289411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n 45"/>
          <p:cNvSpPr/>
          <p:nvPr/>
        </p:nvSpPr>
        <p:spPr>
          <a:xfrm rot="5400000">
            <a:off x="347210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Can 46"/>
          <p:cNvSpPr/>
          <p:nvPr/>
        </p:nvSpPr>
        <p:spPr>
          <a:xfrm rot="5400000">
            <a:off x="400872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Can 47"/>
          <p:cNvSpPr/>
          <p:nvPr/>
        </p:nvSpPr>
        <p:spPr>
          <a:xfrm rot="5400000">
            <a:off x="458671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Can 48"/>
          <p:cNvSpPr/>
          <p:nvPr/>
        </p:nvSpPr>
        <p:spPr>
          <a:xfrm rot="5400000">
            <a:off x="512333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Can 49"/>
          <p:cNvSpPr/>
          <p:nvPr/>
        </p:nvSpPr>
        <p:spPr>
          <a:xfrm rot="5400000">
            <a:off x="570132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n 50"/>
          <p:cNvSpPr/>
          <p:nvPr/>
        </p:nvSpPr>
        <p:spPr>
          <a:xfrm rot="5400000">
            <a:off x="623794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an 51"/>
          <p:cNvSpPr/>
          <p:nvPr/>
        </p:nvSpPr>
        <p:spPr>
          <a:xfrm rot="5400000">
            <a:off x="6815937" y="1407451"/>
            <a:ext cx="246969" cy="6480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Can 52"/>
          <p:cNvSpPr/>
          <p:nvPr/>
        </p:nvSpPr>
        <p:spPr>
          <a:xfrm rot="5400000">
            <a:off x="7352559" y="1407451"/>
            <a:ext cx="246969" cy="648000"/>
          </a:xfrm>
          <a:prstGeom prst="ca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2353134" y="3267859"/>
                <a:ext cx="5799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6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6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134" y="3267859"/>
                <a:ext cx="5799909" cy="1015663"/>
              </a:xfrm>
              <a:prstGeom prst="rect">
                <a:avLst/>
              </a:prstGeom>
              <a:blipFill>
                <a:blip r:embed="rId4"/>
                <a:stretch>
                  <a:fillRect l="-6309" t="-17964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5129678" y="3323117"/>
            <a:ext cx="1101200" cy="96040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197407" y="3267860"/>
            <a:ext cx="9705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510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6 L -0.12014 -3.7037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14 -3.7037E-6 L -0.05694 -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94 -3.7037E-6 L 1.94444E-6 4.44444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1.8|1|0.9|1|1.1|1.3|1.3|1.3|1.2|1.3|1|1.2|1|1.3|0.9|1.2|0.9|1|1|1.3|0.8|1.4|4.2|2.4|1.1|1.5|1.1|0.8|1.1|0.8|1.1|0.8|0.9|1|1|0.7|1.2|0.7|1|0.8|1|0.7|1|1.4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8.8|3.6|2.2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7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1|2.1|0.9|17.8|3.8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11.8|1|2.3|6.8|2.6|2.1|13.4|0.9|0.5|0.6|0.5|0.5|0.7|0.5|0.6|0.6|0.8|0.7|0.7|0.5|4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0.3|4|11.8|4.3|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0.3|4|11.8|4.3|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0.3|4|11.8|4.3|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ECFC5BEA69D04D8FB2EE6CC52C49AB" ma:contentTypeVersion="7" ma:contentTypeDescription="Create a new document." ma:contentTypeScope="" ma:versionID="780a8276a5906ca7f4b346869f35b8ec">
  <xsd:schema xmlns:xsd="http://www.w3.org/2001/XMLSchema" xmlns:xs="http://www.w3.org/2001/XMLSchema" xmlns:p="http://schemas.microsoft.com/office/2006/metadata/properties" xmlns:ns2="217e0dba-0e67-464c-aec7-7093404d16ba" xmlns:ns3="84eca63a-cae0-4de6-af4c-ef9de8e704a6" targetNamespace="http://schemas.microsoft.com/office/2006/metadata/properties" ma:root="true" ma:fieldsID="7b7f19d570314853b6b2655a237d1978" ns2:_="" ns3:_="">
    <xsd:import namespace="217e0dba-0e67-464c-aec7-7093404d16ba"/>
    <xsd:import namespace="84eca63a-cae0-4de6-af4c-ef9de8e70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e0dba-0e67-464c-aec7-7093404d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ca63a-cae0-4de6-af4c-ef9de8e70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522d4c35-b548-4432-90ae-af4376e1c4b4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C094EC-748C-4AEA-B347-4D7BE927AE2D}"/>
</file>

<file path=docProps/app.xml><?xml version="1.0" encoding="utf-8"?>
<Properties xmlns="http://schemas.openxmlformats.org/officeDocument/2006/extended-properties" xmlns:vt="http://schemas.openxmlformats.org/officeDocument/2006/docPropsVTypes">
  <TotalTime>9029</TotalTime>
  <Words>497</Words>
  <Application>Microsoft Office PowerPoint</Application>
  <PresentationFormat>On-screen Show (4:3)</PresentationFormat>
  <Paragraphs>172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1_Let's learn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2 on the worksheet</vt:lpstr>
      <vt:lpstr>PowerPoint Presentation</vt:lpstr>
      <vt:lpstr>PowerPoint Presentation</vt:lpstr>
      <vt:lpstr>PowerPoint Presentation</vt:lpstr>
      <vt:lpstr>PowerPoint Presentation</vt:lpstr>
      <vt:lpstr>Have a go at questions  3 – 4 on the worksheet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248</cp:revision>
  <dcterms:created xsi:type="dcterms:W3CDTF">2019-07-05T11:02:13Z</dcterms:created>
  <dcterms:modified xsi:type="dcterms:W3CDTF">2020-11-12T13:10:37Z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0x01010010ECFC5BEA69D04D8FB2EE6CC52C49AB</vt:lpwstr>
  </property>
</Properties>
</file>