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83" r:id="rId3"/>
    <p:sldId id="284" r:id="rId4"/>
    <p:sldId id="286" r:id="rId5"/>
    <p:sldId id="285" r:id="rId6"/>
    <p:sldId id="275" r:id="rId7"/>
    <p:sldId id="276" r:id="rId8"/>
    <p:sldId id="278" r:id="rId9"/>
    <p:sldId id="282" r:id="rId10"/>
    <p:sldId id="279" r:id="rId11"/>
    <p:sldId id="264" r:id="rId12"/>
    <p:sldId id="280" r:id="rId13"/>
    <p:sldId id="281" r:id="rId14"/>
    <p:sldId id="277" r:id="rId15"/>
    <p:sldId id="267" r:id="rId16"/>
  </p:sldIdLst>
  <p:sldSz cx="9144000" cy="6858000" type="screen4x3"/>
  <p:notesSz cx="6858000" cy="9144000"/>
  <p:embeddedFontLst>
    <p:embeddedFont>
      <p:font typeface="Twinkl" panose="020B0604020202020204" charset="0"/>
      <p:regular r:id="rId19"/>
      <p:bold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397"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F91"/>
    <a:srgbClr val="FED790"/>
    <a:srgbClr val="FEDCA0"/>
    <a:srgbClr val="FEDB9C"/>
    <a:srgbClr val="FEE1AC"/>
    <a:srgbClr val="FEE2B1"/>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5" d="100"/>
          <a:sy n="75" d="100"/>
        </p:scale>
        <p:origin x="636" y="60"/>
      </p:cViewPr>
      <p:guideLst>
        <p:guide orient="horz" pos="2160"/>
        <p:guide pos="2880"/>
        <p:guide pos="340"/>
        <p:guide orient="horz" pos="3974"/>
        <p:guide pos="5397"/>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Farthing" userId="7d8b1595ce04ac66" providerId="LiveId" clId="{B61F7CD8-5D0F-4948-A1DB-4C030652C436}"/>
    <pc:docChg chg="undo custSel addSld modSld sldOrd">
      <pc:chgData name="Helen Farthing" userId="7d8b1595ce04ac66" providerId="LiveId" clId="{B61F7CD8-5D0F-4948-A1DB-4C030652C436}" dt="2021-01-13T11:35:34.672" v="1578" actId="1076"/>
      <pc:docMkLst>
        <pc:docMk/>
      </pc:docMkLst>
      <pc:sldChg chg="addSp delSp modSp mod ord">
        <pc:chgData name="Helen Farthing" userId="7d8b1595ce04ac66" providerId="LiveId" clId="{B61F7CD8-5D0F-4948-A1DB-4C030652C436}" dt="2021-01-13T11:02:28.083" v="654"/>
        <pc:sldMkLst>
          <pc:docMk/>
          <pc:sldMk cId="1286237210" sldId="264"/>
        </pc:sldMkLst>
        <pc:spChg chg="mod">
          <ac:chgData name="Helen Farthing" userId="7d8b1595ce04ac66" providerId="LiveId" clId="{B61F7CD8-5D0F-4948-A1DB-4C030652C436}" dt="2021-01-13T10:59:06.542" v="635" actId="14100"/>
          <ac:spMkLst>
            <pc:docMk/>
            <pc:sldMk cId="1286237210" sldId="264"/>
            <ac:spMk id="2" creationId="{00000000-0000-0000-0000-000000000000}"/>
          </ac:spMkLst>
        </pc:spChg>
        <pc:spChg chg="add del mod">
          <ac:chgData name="Helen Farthing" userId="7d8b1595ce04ac66" providerId="LiveId" clId="{B61F7CD8-5D0F-4948-A1DB-4C030652C436}" dt="2021-01-13T10:50:53.824" v="293" actId="478"/>
          <ac:spMkLst>
            <pc:docMk/>
            <pc:sldMk cId="1286237210" sldId="264"/>
            <ac:spMk id="3" creationId="{5E88B81E-659E-46E8-95E4-411E96A09308}"/>
          </ac:spMkLst>
        </pc:spChg>
        <pc:spChg chg="mod">
          <ac:chgData name="Helen Farthing" userId="7d8b1595ce04ac66" providerId="LiveId" clId="{B61F7CD8-5D0F-4948-A1DB-4C030652C436}" dt="2021-01-13T10:58:57.921" v="634" actId="1076"/>
          <ac:spMkLst>
            <pc:docMk/>
            <pc:sldMk cId="1286237210" sldId="264"/>
            <ac:spMk id="5" creationId="{00000000-0000-0000-0000-000000000000}"/>
          </ac:spMkLst>
        </pc:spChg>
      </pc:sldChg>
      <pc:sldChg chg="modSp mod ord">
        <pc:chgData name="Helen Farthing" userId="7d8b1595ce04ac66" providerId="LiveId" clId="{B61F7CD8-5D0F-4948-A1DB-4C030652C436}" dt="2021-01-13T11:27:03.337" v="1432"/>
        <pc:sldMkLst>
          <pc:docMk/>
          <pc:sldMk cId="1815962644" sldId="276"/>
        </pc:sldMkLst>
        <pc:spChg chg="mod">
          <ac:chgData name="Helen Farthing" userId="7d8b1595ce04ac66" providerId="LiveId" clId="{B61F7CD8-5D0F-4948-A1DB-4C030652C436}" dt="2021-01-13T11:09:22.151" v="996" actId="14100"/>
          <ac:spMkLst>
            <pc:docMk/>
            <pc:sldMk cId="1815962644" sldId="276"/>
            <ac:spMk id="2" creationId="{00000000-0000-0000-0000-000000000000}"/>
          </ac:spMkLst>
        </pc:spChg>
        <pc:spChg chg="mod">
          <ac:chgData name="Helen Farthing" userId="7d8b1595ce04ac66" providerId="LiveId" clId="{B61F7CD8-5D0F-4948-A1DB-4C030652C436}" dt="2021-01-13T11:09:28.233" v="997" actId="1076"/>
          <ac:spMkLst>
            <pc:docMk/>
            <pc:sldMk cId="1815962644" sldId="276"/>
            <ac:spMk id="5" creationId="{00000000-0000-0000-0000-000000000000}"/>
          </ac:spMkLst>
        </pc:spChg>
      </pc:sldChg>
      <pc:sldChg chg="modSp mod ord">
        <pc:chgData name="Helen Farthing" userId="7d8b1595ce04ac66" providerId="LiveId" clId="{B61F7CD8-5D0F-4948-A1DB-4C030652C436}" dt="2021-01-13T11:27:14.928" v="1434"/>
        <pc:sldMkLst>
          <pc:docMk/>
          <pc:sldMk cId="661358002" sldId="277"/>
        </pc:sldMkLst>
        <pc:spChg chg="mod">
          <ac:chgData name="Helen Farthing" userId="7d8b1595ce04ac66" providerId="LiveId" clId="{B61F7CD8-5D0F-4948-A1DB-4C030652C436}" dt="2021-01-13T11:10:11.613" v="1052" actId="1076"/>
          <ac:spMkLst>
            <pc:docMk/>
            <pc:sldMk cId="661358002" sldId="277"/>
            <ac:spMk id="5" creationId="{00000000-0000-0000-0000-000000000000}"/>
          </ac:spMkLst>
        </pc:spChg>
      </pc:sldChg>
      <pc:sldChg chg="modSp mod">
        <pc:chgData name="Helen Farthing" userId="7d8b1595ce04ac66" providerId="LiveId" clId="{B61F7CD8-5D0F-4948-A1DB-4C030652C436}" dt="2021-01-13T11:20:08.439" v="1215" actId="20577"/>
        <pc:sldMkLst>
          <pc:docMk/>
          <pc:sldMk cId="514658913" sldId="278"/>
        </pc:sldMkLst>
        <pc:spChg chg="mod">
          <ac:chgData name="Helen Farthing" userId="7d8b1595ce04ac66" providerId="LiveId" clId="{B61F7CD8-5D0F-4948-A1DB-4C030652C436}" dt="2021-01-13T11:20:08.439" v="1215" actId="20577"/>
          <ac:spMkLst>
            <pc:docMk/>
            <pc:sldMk cId="514658913" sldId="278"/>
            <ac:spMk id="5" creationId="{00000000-0000-0000-0000-000000000000}"/>
          </ac:spMkLst>
        </pc:spChg>
      </pc:sldChg>
      <pc:sldChg chg="modSp mod ord">
        <pc:chgData name="Helen Farthing" userId="7d8b1595ce04ac66" providerId="LiveId" clId="{B61F7CD8-5D0F-4948-A1DB-4C030652C436}" dt="2021-01-13T11:33:59.686" v="1574"/>
        <pc:sldMkLst>
          <pc:docMk/>
          <pc:sldMk cId="711403579" sldId="279"/>
        </pc:sldMkLst>
        <pc:spChg chg="mod">
          <ac:chgData name="Helen Farthing" userId="7d8b1595ce04ac66" providerId="LiveId" clId="{B61F7CD8-5D0F-4948-A1DB-4C030652C436}" dt="2021-01-13T11:17:47.180" v="1138" actId="1076"/>
          <ac:spMkLst>
            <pc:docMk/>
            <pc:sldMk cId="711403579" sldId="279"/>
            <ac:spMk id="5" creationId="{00000000-0000-0000-0000-000000000000}"/>
          </ac:spMkLst>
        </pc:spChg>
      </pc:sldChg>
      <pc:sldChg chg="modSp mod ord">
        <pc:chgData name="Helen Farthing" userId="7d8b1595ce04ac66" providerId="LiveId" clId="{B61F7CD8-5D0F-4948-A1DB-4C030652C436}" dt="2021-01-13T11:26:34.222" v="1430"/>
        <pc:sldMkLst>
          <pc:docMk/>
          <pc:sldMk cId="422477012" sldId="280"/>
        </pc:sldMkLst>
        <pc:spChg chg="mod">
          <ac:chgData name="Helen Farthing" userId="7d8b1595ce04ac66" providerId="LiveId" clId="{B61F7CD8-5D0F-4948-A1DB-4C030652C436}" dt="2021-01-13T11:23:34.041" v="1284" actId="20577"/>
          <ac:spMkLst>
            <pc:docMk/>
            <pc:sldMk cId="422477012" sldId="280"/>
            <ac:spMk id="5" creationId="{00000000-0000-0000-0000-000000000000}"/>
          </ac:spMkLst>
        </pc:spChg>
      </pc:sldChg>
      <pc:sldChg chg="modSp mod">
        <pc:chgData name="Helen Farthing" userId="7d8b1595ce04ac66" providerId="LiveId" clId="{B61F7CD8-5D0F-4948-A1DB-4C030652C436}" dt="2021-01-13T11:26:06.981" v="1426" actId="20577"/>
        <pc:sldMkLst>
          <pc:docMk/>
          <pc:sldMk cId="973457954" sldId="281"/>
        </pc:sldMkLst>
        <pc:spChg chg="mod">
          <ac:chgData name="Helen Farthing" userId="7d8b1595ce04ac66" providerId="LiveId" clId="{B61F7CD8-5D0F-4948-A1DB-4C030652C436}" dt="2021-01-13T11:25:54.934" v="1424" actId="14100"/>
          <ac:spMkLst>
            <pc:docMk/>
            <pc:sldMk cId="973457954" sldId="281"/>
            <ac:spMk id="2" creationId="{00000000-0000-0000-0000-000000000000}"/>
          </ac:spMkLst>
        </pc:spChg>
        <pc:spChg chg="mod">
          <ac:chgData name="Helen Farthing" userId="7d8b1595ce04ac66" providerId="LiveId" clId="{B61F7CD8-5D0F-4948-A1DB-4C030652C436}" dt="2021-01-13T11:26:06.981" v="1426" actId="20577"/>
          <ac:spMkLst>
            <pc:docMk/>
            <pc:sldMk cId="973457954" sldId="281"/>
            <ac:spMk id="5" creationId="{00000000-0000-0000-0000-000000000000}"/>
          </ac:spMkLst>
        </pc:spChg>
      </pc:sldChg>
      <pc:sldChg chg="modSp mod ord">
        <pc:chgData name="Helen Farthing" userId="7d8b1595ce04ac66" providerId="LiveId" clId="{B61F7CD8-5D0F-4948-A1DB-4C030652C436}" dt="2021-01-13T11:35:34.672" v="1578" actId="1076"/>
        <pc:sldMkLst>
          <pc:docMk/>
          <pc:sldMk cId="2164321391" sldId="282"/>
        </pc:sldMkLst>
        <pc:spChg chg="mod">
          <ac:chgData name="Helen Farthing" userId="7d8b1595ce04ac66" providerId="LiveId" clId="{B61F7CD8-5D0F-4948-A1DB-4C030652C436}" dt="2021-01-13T11:35:31.460" v="1577" actId="1076"/>
          <ac:spMkLst>
            <pc:docMk/>
            <pc:sldMk cId="2164321391" sldId="282"/>
            <ac:spMk id="2" creationId="{00000000-0000-0000-0000-000000000000}"/>
          </ac:spMkLst>
        </pc:spChg>
        <pc:spChg chg="mod">
          <ac:chgData name="Helen Farthing" userId="7d8b1595ce04ac66" providerId="LiveId" clId="{B61F7CD8-5D0F-4948-A1DB-4C030652C436}" dt="2021-01-13T11:35:34.672" v="1578" actId="1076"/>
          <ac:spMkLst>
            <pc:docMk/>
            <pc:sldMk cId="2164321391" sldId="282"/>
            <ac:spMk id="5" creationId="{00000000-0000-0000-0000-000000000000}"/>
          </ac:spMkLst>
        </pc:spChg>
      </pc:sldChg>
      <pc:sldChg chg="addSp delSp modSp new mod">
        <pc:chgData name="Helen Farthing" userId="7d8b1595ce04ac66" providerId="LiveId" clId="{B61F7CD8-5D0F-4948-A1DB-4C030652C436}" dt="2021-01-13T10:59:44.928" v="640" actId="1076"/>
        <pc:sldMkLst>
          <pc:docMk/>
          <pc:sldMk cId="1453459839" sldId="283"/>
        </pc:sldMkLst>
        <pc:spChg chg="add mod ord">
          <ac:chgData name="Helen Farthing" userId="7d8b1595ce04ac66" providerId="LiveId" clId="{B61F7CD8-5D0F-4948-A1DB-4C030652C436}" dt="2021-01-13T10:59:44.928" v="640" actId="1076"/>
          <ac:spMkLst>
            <pc:docMk/>
            <pc:sldMk cId="1453459839" sldId="283"/>
            <ac:spMk id="3" creationId="{923D4FC8-6126-4529-BC3C-3336B284D0AF}"/>
          </ac:spMkLst>
        </pc:spChg>
        <pc:spChg chg="add del mod">
          <ac:chgData name="Helen Farthing" userId="7d8b1595ce04ac66" providerId="LiveId" clId="{B61F7CD8-5D0F-4948-A1DB-4C030652C436}" dt="2021-01-13T10:46:36.694" v="227"/>
          <ac:spMkLst>
            <pc:docMk/>
            <pc:sldMk cId="1453459839" sldId="283"/>
            <ac:spMk id="4" creationId="{8EBFC45B-9F39-4AA2-B987-F5E3E23D231C}"/>
          </ac:spMkLst>
        </pc:spChg>
        <pc:spChg chg="add mod">
          <ac:chgData name="Helen Farthing" userId="7d8b1595ce04ac66" providerId="LiveId" clId="{B61F7CD8-5D0F-4948-A1DB-4C030652C436}" dt="2021-01-13T10:49:53.538" v="290" actId="20577"/>
          <ac:spMkLst>
            <pc:docMk/>
            <pc:sldMk cId="1453459839" sldId="283"/>
            <ac:spMk id="5" creationId="{FC32FDBD-B309-4EB8-BE43-09D11EC83F09}"/>
          </ac:spMkLst>
        </pc:spChg>
        <pc:spChg chg="add mod">
          <ac:chgData name="Helen Farthing" userId="7d8b1595ce04ac66" providerId="LiveId" clId="{B61F7CD8-5D0F-4948-A1DB-4C030652C436}" dt="2021-01-13T10:48:24.228" v="274" actId="403"/>
          <ac:spMkLst>
            <pc:docMk/>
            <pc:sldMk cId="1453459839" sldId="283"/>
            <ac:spMk id="7" creationId="{33E31D08-E772-4ACD-916D-076789B3C8DB}"/>
          </ac:spMkLst>
        </pc:spChg>
        <pc:spChg chg="add mod ord">
          <ac:chgData name="Helen Farthing" userId="7d8b1595ce04ac66" providerId="LiveId" clId="{B61F7CD8-5D0F-4948-A1DB-4C030652C436}" dt="2021-01-13T10:59:26.759" v="638" actId="171"/>
          <ac:spMkLst>
            <pc:docMk/>
            <pc:sldMk cId="1453459839" sldId="283"/>
            <ac:spMk id="8" creationId="{440C2082-5AAB-4C2D-838E-78197D42B6D9}"/>
          </ac:spMkLst>
        </pc:spChg>
      </pc:sldChg>
      <pc:sldChg chg="addSp modSp new mod ord">
        <pc:chgData name="Helen Farthing" userId="7d8b1595ce04ac66" providerId="LiveId" clId="{B61F7CD8-5D0F-4948-A1DB-4C030652C436}" dt="2021-01-13T11:01:24.439" v="652" actId="20577"/>
        <pc:sldMkLst>
          <pc:docMk/>
          <pc:sldMk cId="3748025733" sldId="284"/>
        </pc:sldMkLst>
        <pc:spChg chg="add mod">
          <ac:chgData name="Helen Farthing" userId="7d8b1595ce04ac66" providerId="LiveId" clId="{B61F7CD8-5D0F-4948-A1DB-4C030652C436}" dt="2021-01-13T11:01:24.439" v="652" actId="20577"/>
          <ac:spMkLst>
            <pc:docMk/>
            <pc:sldMk cId="3748025733" sldId="284"/>
            <ac:spMk id="3" creationId="{6A467958-88DC-43FF-8AA3-460BF6737806}"/>
          </ac:spMkLst>
        </pc:spChg>
        <pc:spChg chg="add mod ord">
          <ac:chgData name="Helen Farthing" userId="7d8b1595ce04ac66" providerId="LiveId" clId="{B61F7CD8-5D0F-4948-A1DB-4C030652C436}" dt="2021-01-13T11:00:41.503" v="645" actId="14100"/>
          <ac:spMkLst>
            <pc:docMk/>
            <pc:sldMk cId="3748025733" sldId="284"/>
            <ac:spMk id="6" creationId="{249F3B3B-3B0D-4ED2-B134-8C243FA9FA7C}"/>
          </ac:spMkLst>
        </pc:spChg>
        <pc:spChg chg="add mod ord">
          <ac:chgData name="Helen Farthing" userId="7d8b1595ce04ac66" providerId="LiveId" clId="{B61F7CD8-5D0F-4948-A1DB-4C030652C436}" dt="2021-01-13T11:01:11.340" v="650" actId="167"/>
          <ac:spMkLst>
            <pc:docMk/>
            <pc:sldMk cId="3748025733" sldId="284"/>
            <ac:spMk id="7" creationId="{81D8552D-2A01-40E6-B932-60DDC0A97328}"/>
          </ac:spMkLst>
        </pc:spChg>
        <pc:picChg chg="add mod">
          <ac:chgData name="Helen Farthing" userId="7d8b1595ce04ac66" providerId="LiveId" clId="{B61F7CD8-5D0F-4948-A1DB-4C030652C436}" dt="2021-01-13T10:57:52.597" v="574" actId="14100"/>
          <ac:picMkLst>
            <pc:docMk/>
            <pc:sldMk cId="3748025733" sldId="284"/>
            <ac:picMk id="5" creationId="{B238279B-0720-4486-8A8B-A497B510A091}"/>
          </ac:picMkLst>
        </pc:picChg>
      </pc:sldChg>
      <pc:sldChg chg="addSp delSp modSp new mod">
        <pc:chgData name="Helen Farthing" userId="7d8b1595ce04ac66" providerId="LiveId" clId="{B61F7CD8-5D0F-4948-A1DB-4C030652C436}" dt="2021-01-13T11:33:41.851" v="1572" actId="20577"/>
        <pc:sldMkLst>
          <pc:docMk/>
          <pc:sldMk cId="2855972634" sldId="285"/>
        </pc:sldMkLst>
        <pc:spChg chg="add del mod">
          <ac:chgData name="Helen Farthing" userId="7d8b1595ce04ac66" providerId="LiveId" clId="{B61F7CD8-5D0F-4948-A1DB-4C030652C436}" dt="2021-01-13T11:04:52.171" v="861" actId="478"/>
          <ac:spMkLst>
            <pc:docMk/>
            <pc:sldMk cId="2855972634" sldId="285"/>
            <ac:spMk id="2" creationId="{F48C1D80-D9FC-4F86-BD74-129E8DAA881E}"/>
          </ac:spMkLst>
        </pc:spChg>
        <pc:spChg chg="add mod">
          <ac:chgData name="Helen Farthing" userId="7d8b1595ce04ac66" providerId="LiveId" clId="{B61F7CD8-5D0F-4948-A1DB-4C030652C436}" dt="2021-01-13T11:33:41.851" v="1572" actId="20577"/>
          <ac:spMkLst>
            <pc:docMk/>
            <pc:sldMk cId="2855972634" sldId="285"/>
            <ac:spMk id="4" creationId="{E66C14AF-4059-45B9-A6ED-591E3EA2D601}"/>
          </ac:spMkLst>
        </pc:spChg>
        <pc:spChg chg="add mod ord">
          <ac:chgData name="Helen Farthing" userId="7d8b1595ce04ac66" providerId="LiveId" clId="{B61F7CD8-5D0F-4948-A1DB-4C030652C436}" dt="2021-01-13T11:33:07.764" v="1569" actId="167"/>
          <ac:spMkLst>
            <pc:docMk/>
            <pc:sldMk cId="2855972634" sldId="285"/>
            <ac:spMk id="6" creationId="{01D03553-5089-41A0-96B9-9B6B064EBEEC}"/>
          </ac:spMkLst>
        </pc:spChg>
        <pc:graphicFrameChg chg="add mod modGraphic">
          <ac:chgData name="Helen Farthing" userId="7d8b1595ce04ac66" providerId="LiveId" clId="{B61F7CD8-5D0F-4948-A1DB-4C030652C436}" dt="2021-01-13T11:05:58.903" v="873" actId="20577"/>
          <ac:graphicFrameMkLst>
            <pc:docMk/>
            <pc:sldMk cId="2855972634" sldId="285"/>
            <ac:graphicFrameMk id="5" creationId="{826F28E9-E92E-4250-B250-13BDEB306015}"/>
          </ac:graphicFrameMkLst>
        </pc:graphicFrameChg>
      </pc:sldChg>
      <pc:sldChg chg="addSp modSp new mod">
        <pc:chgData name="Helen Farthing" userId="7d8b1595ce04ac66" providerId="LiveId" clId="{B61F7CD8-5D0F-4948-A1DB-4C030652C436}" dt="2021-01-13T11:32:43.068" v="1565" actId="167"/>
        <pc:sldMkLst>
          <pc:docMk/>
          <pc:sldMk cId="535275920" sldId="286"/>
        </pc:sldMkLst>
        <pc:spChg chg="add mod">
          <ac:chgData name="Helen Farthing" userId="7d8b1595ce04ac66" providerId="LiveId" clId="{B61F7CD8-5D0F-4948-A1DB-4C030652C436}" dt="2021-01-13T11:32:07.846" v="1561" actId="20577"/>
          <ac:spMkLst>
            <pc:docMk/>
            <pc:sldMk cId="535275920" sldId="286"/>
            <ac:spMk id="4" creationId="{DCEAD987-E35F-4F43-987B-14D8F6E44A07}"/>
          </ac:spMkLst>
        </pc:spChg>
        <pc:spChg chg="add mod ord">
          <ac:chgData name="Helen Farthing" userId="7d8b1595ce04ac66" providerId="LiveId" clId="{B61F7CD8-5D0F-4948-A1DB-4C030652C436}" dt="2021-01-13T11:32:43.068" v="1565" actId="167"/>
          <ac:spMkLst>
            <pc:docMk/>
            <pc:sldMk cId="535275920" sldId="286"/>
            <ac:spMk id="5" creationId="{75714AFC-E0A3-49B5-A1E9-F81A951A3FE0}"/>
          </ac:spMkLst>
        </pc:spChg>
        <pc:picChg chg="add mod">
          <ac:chgData name="Helen Farthing" userId="7d8b1595ce04ac66" providerId="LiveId" clId="{B61F7CD8-5D0F-4948-A1DB-4C030652C436}" dt="2021-01-13T11:30:55.179" v="1437" actId="1076"/>
          <ac:picMkLst>
            <pc:docMk/>
            <pc:sldMk cId="535275920" sldId="286"/>
            <ac:picMk id="3" creationId="{0849F000-09A3-4A0E-8FBD-16F25DDD527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15/01/2021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15/01/2021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historyforkids.net/egyptian-hierarchy.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40C2082-5AAB-4C2D-838E-78197D42B6D9}"/>
              </a:ext>
            </a:extLst>
          </p:cNvPr>
          <p:cNvSpPr/>
          <p:nvPr/>
        </p:nvSpPr>
        <p:spPr>
          <a:xfrm>
            <a:off x="3581400" y="5538886"/>
            <a:ext cx="2012949" cy="709514"/>
          </a:xfrm>
          <a:prstGeom prst="roundRect">
            <a:avLst>
              <a:gd name="adj" fmla="val 8975"/>
            </a:avLst>
          </a:prstGeom>
          <a:solidFill>
            <a:srgbClr val="FDC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a:extLst>
              <a:ext uri="{FF2B5EF4-FFF2-40B4-BE49-F238E27FC236}">
                <a16:creationId xmlns:a16="http://schemas.microsoft.com/office/drawing/2014/main" id="{440C2082-5AAB-4C2D-838E-78197D42B6D9}"/>
              </a:ext>
            </a:extLst>
          </p:cNvPr>
          <p:cNvSpPr/>
          <p:nvPr/>
        </p:nvSpPr>
        <p:spPr>
          <a:xfrm>
            <a:off x="7131051" y="6148486"/>
            <a:ext cx="2012949" cy="709514"/>
          </a:xfrm>
          <a:prstGeom prst="roundRect">
            <a:avLst>
              <a:gd name="adj" fmla="val 8975"/>
            </a:avLst>
          </a:prstGeom>
          <a:solidFill>
            <a:srgbClr val="FDC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5650" y="2317687"/>
            <a:ext cx="7632700" cy="3051018"/>
          </a:xfrm>
          <a:prstGeom prst="roundRect">
            <a:avLst>
              <a:gd name="adj" fmla="val 8975"/>
            </a:avLst>
          </a:prstGeom>
          <a:solidFill>
            <a:srgbClr val="FEE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mn-lt"/>
              </a:rPr>
              <a:t>Soldiers</a:t>
            </a:r>
          </a:p>
        </p:txBody>
      </p:sp>
      <p:sp>
        <p:nvSpPr>
          <p:cNvPr id="5" name="Rectangle 4"/>
          <p:cNvSpPr/>
          <p:nvPr/>
        </p:nvSpPr>
        <p:spPr>
          <a:xfrm>
            <a:off x="941356" y="2651771"/>
            <a:ext cx="4426762" cy="2215991"/>
          </a:xfrm>
          <a:prstGeom prst="rect">
            <a:avLst/>
          </a:prstGeom>
        </p:spPr>
        <p:txBody>
          <a:bodyPr wrap="square" lIns="0" tIns="0" rIns="0" bIns="0">
            <a:spAutoFit/>
          </a:bodyPr>
          <a:lstStyle/>
          <a:p>
            <a:r>
              <a:rPr lang="en-GB" sz="2400" dirty="0"/>
              <a:t>Soldiers were seen as heroes for protecting the country and were rewarded with land and riches. They were the most important members of the Ancient Egyptian middle class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3824" y="1246865"/>
            <a:ext cx="1762166" cy="4619624"/>
          </a:xfrm>
          <a:prstGeom prst="rect">
            <a:avLst/>
          </a:prstGeom>
        </p:spPr>
      </p:pic>
    </p:spTree>
    <p:extLst>
      <p:ext uri="{BB962C8B-B14F-4D97-AF65-F5344CB8AC3E}">
        <p14:creationId xmlns:p14="http://schemas.microsoft.com/office/powerpoint/2010/main" val="71140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2356" y="1675386"/>
            <a:ext cx="7615993" cy="3693319"/>
          </a:xfrm>
          <a:prstGeom prst="roundRect">
            <a:avLst>
              <a:gd name="adj" fmla="val 8975"/>
            </a:avLst>
          </a:prstGeom>
          <a:solidFill>
            <a:srgbClr val="FEE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mn-lt"/>
              </a:rPr>
              <a:t>Pharaohs</a:t>
            </a:r>
          </a:p>
        </p:txBody>
      </p:sp>
      <p:sp>
        <p:nvSpPr>
          <p:cNvPr id="5" name="Rectangle 4"/>
          <p:cNvSpPr/>
          <p:nvPr/>
        </p:nvSpPr>
        <p:spPr>
          <a:xfrm>
            <a:off x="1083264" y="1675386"/>
            <a:ext cx="3483971" cy="3693319"/>
          </a:xfrm>
          <a:prstGeom prst="rect">
            <a:avLst/>
          </a:prstGeom>
        </p:spPr>
        <p:txBody>
          <a:bodyPr wrap="square" lIns="0" tIns="0" rIns="0" bIns="0">
            <a:spAutoFit/>
          </a:bodyPr>
          <a:lstStyle/>
          <a:p>
            <a:r>
              <a:rPr lang="en-GB" sz="2400" dirty="0"/>
              <a:t>At the very top of the social structure were the Pharaohs</a:t>
            </a:r>
          </a:p>
          <a:p>
            <a:r>
              <a:rPr lang="en-GB" sz="2400" dirty="0"/>
              <a:t>Pharaohs were the kings or queens of Egypt.</a:t>
            </a:r>
          </a:p>
          <a:p>
            <a:r>
              <a:rPr lang="en-GB" sz="2400" dirty="0"/>
              <a:t>The most rich and powerful who decided everything about the country. They were almost seen as gods! </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2999" y="1391233"/>
            <a:ext cx="2080842" cy="470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23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5650" y="2317687"/>
            <a:ext cx="7632700" cy="3051018"/>
          </a:xfrm>
          <a:prstGeom prst="roundRect">
            <a:avLst>
              <a:gd name="adj" fmla="val 8975"/>
            </a:avLst>
          </a:prstGeom>
          <a:solidFill>
            <a:srgbClr val="FEE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mn-lt"/>
              </a:rPr>
              <a:t>Craftsmen</a:t>
            </a:r>
          </a:p>
        </p:txBody>
      </p:sp>
      <p:sp>
        <p:nvSpPr>
          <p:cNvPr id="5" name="Rectangle 4"/>
          <p:cNvSpPr/>
          <p:nvPr/>
        </p:nvSpPr>
        <p:spPr>
          <a:xfrm>
            <a:off x="935349" y="2596977"/>
            <a:ext cx="3846110" cy="2585323"/>
          </a:xfrm>
          <a:prstGeom prst="rect">
            <a:avLst/>
          </a:prstGeom>
        </p:spPr>
        <p:txBody>
          <a:bodyPr wrap="square" lIns="0" tIns="0" rIns="0" bIns="0">
            <a:spAutoFit/>
          </a:bodyPr>
          <a:lstStyle/>
          <a:p>
            <a:r>
              <a:rPr lang="en-GB" sz="2400" dirty="0"/>
              <a:t>The final member of the middle class was the craftsmen. Craftsmen were skilled people who made things like pottery, cloth, jewellery, shoes, leather and statues.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5448" y="1317122"/>
            <a:ext cx="2766851" cy="4775703"/>
          </a:xfrm>
          <a:prstGeom prst="rect">
            <a:avLst/>
          </a:prstGeom>
        </p:spPr>
      </p:pic>
    </p:spTree>
    <p:extLst>
      <p:ext uri="{BB962C8B-B14F-4D97-AF65-F5344CB8AC3E}">
        <p14:creationId xmlns:p14="http://schemas.microsoft.com/office/powerpoint/2010/main" val="422477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1234" y="1287262"/>
            <a:ext cx="7607115" cy="4805563"/>
          </a:xfrm>
          <a:prstGeom prst="roundRect">
            <a:avLst>
              <a:gd name="adj" fmla="val 8975"/>
            </a:avLst>
          </a:prstGeom>
          <a:solidFill>
            <a:srgbClr val="FEE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mn-lt"/>
              </a:rPr>
              <a:t>Farmers</a:t>
            </a:r>
          </a:p>
        </p:txBody>
      </p:sp>
      <p:sp>
        <p:nvSpPr>
          <p:cNvPr id="5" name="Rectangle 4"/>
          <p:cNvSpPr/>
          <p:nvPr/>
        </p:nvSpPr>
        <p:spPr>
          <a:xfrm>
            <a:off x="1004952" y="1474052"/>
            <a:ext cx="7159678" cy="2215991"/>
          </a:xfrm>
          <a:prstGeom prst="rect">
            <a:avLst/>
          </a:prstGeom>
        </p:spPr>
        <p:txBody>
          <a:bodyPr wrap="square" lIns="0" tIns="0" rIns="0" bIns="0">
            <a:spAutoFit/>
          </a:bodyPr>
          <a:lstStyle/>
          <a:p>
            <a:r>
              <a:rPr lang="en-GB" sz="2400" dirty="0"/>
              <a:t>At the bottom of the social structure were farmers. Only slaves were lower than them. Farmers worked on the lands that belonged to the pharaoh. They were paid with food, clothes and a home. They paid their rent with the money they made from selling crops. Most ordinary Egyptians were farmers. </a:t>
            </a:r>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1175" y="3599240"/>
            <a:ext cx="55816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45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5650" y="2317687"/>
            <a:ext cx="7632700" cy="3051018"/>
          </a:xfrm>
          <a:prstGeom prst="roundRect">
            <a:avLst>
              <a:gd name="adj" fmla="val 8975"/>
            </a:avLst>
          </a:prstGeom>
          <a:solidFill>
            <a:srgbClr val="FEE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mn-lt"/>
              </a:rPr>
              <a:t>Priests</a:t>
            </a:r>
          </a:p>
        </p:txBody>
      </p:sp>
      <p:sp>
        <p:nvSpPr>
          <p:cNvPr id="5" name="Rectangle 4"/>
          <p:cNvSpPr/>
          <p:nvPr/>
        </p:nvSpPr>
        <p:spPr>
          <a:xfrm>
            <a:off x="997494" y="2550534"/>
            <a:ext cx="3483971" cy="2585323"/>
          </a:xfrm>
          <a:prstGeom prst="rect">
            <a:avLst/>
          </a:prstGeom>
        </p:spPr>
        <p:txBody>
          <a:bodyPr wrap="square" lIns="0" tIns="0" rIns="0" bIns="0">
            <a:spAutoFit/>
          </a:bodyPr>
          <a:lstStyle/>
          <a:p>
            <a:r>
              <a:rPr lang="en-GB" sz="2400" dirty="0"/>
              <a:t>Nearly as important as the nobles were the Priests. Priests kept the gods happy. They worked in temples and carried out ceremonies and rituals for people.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811"/>
          <a:stretch/>
        </p:blipFill>
        <p:spPr>
          <a:xfrm>
            <a:off x="4723309" y="1980446"/>
            <a:ext cx="3008114" cy="3224212"/>
          </a:xfrm>
          <a:prstGeom prst="rect">
            <a:avLst/>
          </a:prstGeom>
        </p:spPr>
      </p:pic>
    </p:spTree>
    <p:extLst>
      <p:ext uri="{BB962C8B-B14F-4D97-AF65-F5344CB8AC3E}">
        <p14:creationId xmlns:p14="http://schemas.microsoft.com/office/powerpoint/2010/main" val="661358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40C2082-5AAB-4C2D-838E-78197D42B6D9}"/>
              </a:ext>
            </a:extLst>
          </p:cNvPr>
          <p:cNvSpPr/>
          <p:nvPr/>
        </p:nvSpPr>
        <p:spPr>
          <a:xfrm>
            <a:off x="3644900" y="3087786"/>
            <a:ext cx="2012949" cy="709514"/>
          </a:xfrm>
          <a:prstGeom prst="roundRect">
            <a:avLst>
              <a:gd name="adj" fmla="val 8975"/>
            </a:avLst>
          </a:prstGeom>
          <a:solidFill>
            <a:srgbClr val="FDC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771900" y="2919323"/>
            <a:ext cx="5372100" cy="523220"/>
          </a:xfrm>
          <a:prstGeom prst="rect">
            <a:avLst/>
          </a:prstGeom>
          <a:noFill/>
        </p:spPr>
        <p:txBody>
          <a:bodyPr wrap="square" rtlCol="0">
            <a:spAutoFit/>
          </a:bodyPr>
          <a:lstStyle/>
          <a:p>
            <a:r>
              <a:rPr lang="en-GB" sz="2800" dirty="0" smtClean="0"/>
              <a:t>The end</a:t>
            </a:r>
            <a:endParaRPr lang="en-GB" sz="2800" dirty="0"/>
          </a:p>
        </p:txBody>
      </p:sp>
      <p:sp>
        <p:nvSpPr>
          <p:cNvPr id="4" name="TextBox 3"/>
          <p:cNvSpPr txBox="1"/>
          <p:nvPr/>
        </p:nvSpPr>
        <p:spPr>
          <a:xfrm>
            <a:off x="4651374" y="6211669"/>
            <a:ext cx="4381500" cy="530915"/>
          </a:xfrm>
          <a:prstGeom prst="rect">
            <a:avLst/>
          </a:prstGeom>
          <a:solidFill>
            <a:schemeClr val="bg1"/>
          </a:solidFill>
        </p:spPr>
        <p:txBody>
          <a:bodyPr wrap="square" rtlCol="0">
            <a:spAutoFit/>
          </a:bodyPr>
          <a:lstStyle/>
          <a:p>
            <a:r>
              <a:rPr lang="en-GB" dirty="0" smtClean="0"/>
              <a:t>Adapted from a PowerPoint on </a:t>
            </a:r>
            <a:r>
              <a:rPr lang="en-GB" dirty="0" err="1" smtClean="0"/>
              <a:t>Twinkl</a:t>
            </a:r>
            <a:endParaRPr lang="en-GB" dirty="0" smtClean="0"/>
          </a:p>
          <a:p>
            <a:endParaRPr lang="en-GB" sz="1000" dirty="0"/>
          </a:p>
        </p:txBody>
      </p:sp>
      <p:pic>
        <p:nvPicPr>
          <p:cNvPr id="5" name="Picture 4"/>
          <p:cNvPicPr>
            <a:picLocks noChangeAspect="1"/>
          </p:cNvPicPr>
          <p:nvPr/>
        </p:nvPicPr>
        <p:blipFill>
          <a:blip r:embed="rId2"/>
          <a:stretch>
            <a:fillRect/>
          </a:stretch>
        </p:blipFill>
        <p:spPr>
          <a:xfrm>
            <a:off x="8699452" y="6229991"/>
            <a:ext cx="333422" cy="304843"/>
          </a:xfrm>
          <a:prstGeom prst="rect">
            <a:avLst/>
          </a:prstGeom>
        </p:spPr>
      </p:pic>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
            <a:extLst>
              <a:ext uri="{FF2B5EF4-FFF2-40B4-BE49-F238E27FC236}">
                <a16:creationId xmlns:a16="http://schemas.microsoft.com/office/drawing/2014/main" id="{440C2082-5AAB-4C2D-838E-78197D42B6D9}"/>
              </a:ext>
            </a:extLst>
          </p:cNvPr>
          <p:cNvSpPr/>
          <p:nvPr/>
        </p:nvSpPr>
        <p:spPr>
          <a:xfrm>
            <a:off x="772356" y="1675386"/>
            <a:ext cx="7615993" cy="3693319"/>
          </a:xfrm>
          <a:prstGeom prst="roundRect">
            <a:avLst>
              <a:gd name="adj" fmla="val 8975"/>
            </a:avLst>
          </a:prstGeom>
          <a:solidFill>
            <a:srgbClr val="FEE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23D4FC8-6126-4529-BC3C-3336B284D0AF}"/>
              </a:ext>
            </a:extLst>
          </p:cNvPr>
          <p:cNvSpPr txBox="1"/>
          <p:nvPr/>
        </p:nvSpPr>
        <p:spPr>
          <a:xfrm>
            <a:off x="755651" y="4720949"/>
            <a:ext cx="7927759" cy="461665"/>
          </a:xfrm>
          <a:prstGeom prst="rect">
            <a:avLst/>
          </a:prstGeom>
          <a:noFill/>
        </p:spPr>
        <p:txBody>
          <a:bodyPr wrap="square">
            <a:spAutoFit/>
          </a:bodyPr>
          <a:lstStyle/>
          <a:p>
            <a:r>
              <a:rPr lang="en-GB" sz="2400" dirty="0">
                <a:hlinkClick r:id="rId2"/>
              </a:rPr>
              <a:t>https://www.historyforkids.net/egyptian-hierarchy.html</a:t>
            </a:r>
            <a:endParaRPr lang="en-GB" sz="2400" dirty="0"/>
          </a:p>
        </p:txBody>
      </p:sp>
      <p:sp>
        <p:nvSpPr>
          <p:cNvPr id="5" name="TextBox 4">
            <a:extLst>
              <a:ext uri="{FF2B5EF4-FFF2-40B4-BE49-F238E27FC236}">
                <a16:creationId xmlns:a16="http://schemas.microsoft.com/office/drawing/2014/main" id="{FC32FDBD-B309-4EB8-BE43-09D11EC83F09}"/>
              </a:ext>
            </a:extLst>
          </p:cNvPr>
          <p:cNvSpPr txBox="1"/>
          <p:nvPr/>
        </p:nvSpPr>
        <p:spPr>
          <a:xfrm>
            <a:off x="932154" y="2085101"/>
            <a:ext cx="7279692" cy="1384995"/>
          </a:xfrm>
          <a:prstGeom prst="rect">
            <a:avLst/>
          </a:prstGeom>
          <a:noFill/>
        </p:spPr>
        <p:txBody>
          <a:bodyPr wrap="square" rtlCol="0">
            <a:spAutoFit/>
          </a:bodyPr>
          <a:lstStyle/>
          <a:p>
            <a:r>
              <a:rPr lang="en-GB" sz="2800" dirty="0"/>
              <a:t>Please click on the video link below first. </a:t>
            </a:r>
          </a:p>
          <a:p>
            <a:r>
              <a:rPr lang="en-GB" sz="2800" dirty="0"/>
              <a:t>Watch the video and read the information on the Ancient Egyptian </a:t>
            </a:r>
            <a:r>
              <a:rPr lang="en-GB" sz="2800" dirty="0" err="1"/>
              <a:t>Hierachy</a:t>
            </a:r>
            <a:r>
              <a:rPr lang="en-GB" sz="2800" dirty="0"/>
              <a:t>.</a:t>
            </a:r>
          </a:p>
        </p:txBody>
      </p:sp>
      <p:sp>
        <p:nvSpPr>
          <p:cNvPr id="7" name="TextBox 6">
            <a:extLst>
              <a:ext uri="{FF2B5EF4-FFF2-40B4-BE49-F238E27FC236}">
                <a16:creationId xmlns:a16="http://schemas.microsoft.com/office/drawing/2014/main" id="{33E31D08-E772-4ACD-916D-076789B3C8DB}"/>
              </a:ext>
            </a:extLst>
          </p:cNvPr>
          <p:cNvSpPr txBox="1"/>
          <p:nvPr/>
        </p:nvSpPr>
        <p:spPr>
          <a:xfrm>
            <a:off x="2064058" y="790112"/>
            <a:ext cx="4572000" cy="584775"/>
          </a:xfrm>
          <a:prstGeom prst="rect">
            <a:avLst/>
          </a:prstGeom>
          <a:noFill/>
        </p:spPr>
        <p:txBody>
          <a:bodyPr wrap="square">
            <a:spAutoFit/>
          </a:bodyPr>
          <a:lstStyle/>
          <a:p>
            <a:pPr algn="ctr"/>
            <a:r>
              <a:rPr lang="en-GB" sz="3200" dirty="0"/>
              <a:t>Getting started</a:t>
            </a:r>
          </a:p>
        </p:txBody>
      </p:sp>
      <p:sp>
        <p:nvSpPr>
          <p:cNvPr id="2" name="TextBox 1"/>
          <p:cNvSpPr txBox="1"/>
          <p:nvPr/>
        </p:nvSpPr>
        <p:spPr>
          <a:xfrm>
            <a:off x="7734300" y="5803900"/>
            <a:ext cx="838200" cy="53340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453459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
            <a:extLst>
              <a:ext uri="{FF2B5EF4-FFF2-40B4-BE49-F238E27FC236}">
                <a16:creationId xmlns:a16="http://schemas.microsoft.com/office/drawing/2014/main" id="{81D8552D-2A01-40E6-B932-60DDC0A97328}"/>
              </a:ext>
            </a:extLst>
          </p:cNvPr>
          <p:cNvSpPr/>
          <p:nvPr/>
        </p:nvSpPr>
        <p:spPr>
          <a:xfrm>
            <a:off x="656951" y="714627"/>
            <a:ext cx="7731400" cy="1167439"/>
          </a:xfrm>
          <a:prstGeom prst="roundRect">
            <a:avLst>
              <a:gd name="adj" fmla="val 8975"/>
            </a:avLst>
          </a:prstGeom>
          <a:solidFill>
            <a:srgbClr val="FEE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1">
            <a:extLst>
              <a:ext uri="{FF2B5EF4-FFF2-40B4-BE49-F238E27FC236}">
                <a16:creationId xmlns:a16="http://schemas.microsoft.com/office/drawing/2014/main" id="{249F3B3B-3B0D-4ED2-B134-8C243FA9FA7C}"/>
              </a:ext>
            </a:extLst>
          </p:cNvPr>
          <p:cNvSpPr/>
          <p:nvPr/>
        </p:nvSpPr>
        <p:spPr>
          <a:xfrm>
            <a:off x="559294" y="4012706"/>
            <a:ext cx="7829056" cy="1633491"/>
          </a:xfrm>
          <a:prstGeom prst="roundRect">
            <a:avLst>
              <a:gd name="adj" fmla="val 8975"/>
            </a:avLst>
          </a:prstGeom>
          <a:solidFill>
            <a:srgbClr val="FEE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A467958-88DC-43FF-8AA3-460BF6737806}"/>
              </a:ext>
            </a:extLst>
          </p:cNvPr>
          <p:cNvSpPr txBox="1"/>
          <p:nvPr/>
        </p:nvSpPr>
        <p:spPr>
          <a:xfrm>
            <a:off x="656950" y="714627"/>
            <a:ext cx="7439486" cy="5170646"/>
          </a:xfrm>
          <a:prstGeom prst="rect">
            <a:avLst/>
          </a:prstGeom>
          <a:noFill/>
        </p:spPr>
        <p:txBody>
          <a:bodyPr wrap="square">
            <a:spAutoFit/>
          </a:bodyPr>
          <a:lstStyle/>
          <a:p>
            <a:r>
              <a:rPr lang="en-US" sz="2400" dirty="0">
                <a:solidFill>
                  <a:srgbClr val="333333"/>
                </a:solidFill>
                <a:latin typeface="Lato"/>
              </a:rPr>
              <a:t>So, t</a:t>
            </a:r>
            <a:r>
              <a:rPr lang="en-US" sz="2400" b="0" i="0" dirty="0">
                <a:solidFill>
                  <a:srgbClr val="333333"/>
                </a:solidFill>
                <a:effectLst/>
                <a:latin typeface="Lato"/>
              </a:rPr>
              <a:t>he Egyptian hierarchy was a lot like the pyramids that they built. </a:t>
            </a:r>
          </a:p>
          <a:p>
            <a:endParaRPr lang="en-US" sz="2400" dirty="0">
              <a:solidFill>
                <a:srgbClr val="333333"/>
              </a:solidFill>
              <a:latin typeface="Lato"/>
            </a:endParaRPr>
          </a:p>
          <a:p>
            <a:endParaRPr lang="en-US" sz="2400" dirty="0">
              <a:solidFill>
                <a:srgbClr val="333333"/>
              </a:solidFill>
              <a:latin typeface="Lato"/>
            </a:endParaRPr>
          </a:p>
          <a:p>
            <a:endParaRPr lang="en-US" sz="2400" dirty="0">
              <a:solidFill>
                <a:srgbClr val="333333"/>
              </a:solidFill>
              <a:latin typeface="Lato"/>
            </a:endParaRPr>
          </a:p>
          <a:p>
            <a:endParaRPr lang="en-US" sz="2400" dirty="0">
              <a:solidFill>
                <a:srgbClr val="333333"/>
              </a:solidFill>
              <a:latin typeface="Lato"/>
            </a:endParaRPr>
          </a:p>
          <a:p>
            <a:endParaRPr lang="en-US" sz="2400" dirty="0">
              <a:solidFill>
                <a:srgbClr val="333333"/>
              </a:solidFill>
              <a:latin typeface="Lato"/>
            </a:endParaRPr>
          </a:p>
          <a:p>
            <a:endParaRPr lang="en-US" sz="2400" dirty="0">
              <a:solidFill>
                <a:srgbClr val="333333"/>
              </a:solidFill>
              <a:latin typeface="Lato"/>
            </a:endParaRPr>
          </a:p>
          <a:p>
            <a:endParaRPr lang="en-US" sz="2400" dirty="0">
              <a:solidFill>
                <a:srgbClr val="333333"/>
              </a:solidFill>
              <a:latin typeface="Lato"/>
            </a:endParaRPr>
          </a:p>
          <a:p>
            <a:r>
              <a:rPr lang="en-US" sz="2400" dirty="0">
                <a:solidFill>
                  <a:srgbClr val="333333"/>
                </a:solidFill>
                <a:latin typeface="Lato"/>
              </a:rPr>
              <a:t>Your activity today is to place all the different jobs people may have had in Ancient Egypt on a pyramid with the least important people at the bottom and the most important at the top.</a:t>
            </a:r>
          </a:p>
          <a:p>
            <a:endParaRPr lang="en-GB" dirty="0"/>
          </a:p>
        </p:txBody>
      </p:sp>
      <p:pic>
        <p:nvPicPr>
          <p:cNvPr id="5" name="Picture 4">
            <a:extLst>
              <a:ext uri="{FF2B5EF4-FFF2-40B4-BE49-F238E27FC236}">
                <a16:creationId xmlns:a16="http://schemas.microsoft.com/office/drawing/2014/main" id="{B238279B-0720-4486-8A8B-A497B510A091}"/>
              </a:ext>
            </a:extLst>
          </p:cNvPr>
          <p:cNvPicPr>
            <a:picLocks noChangeAspect="1"/>
          </p:cNvPicPr>
          <p:nvPr/>
        </p:nvPicPr>
        <p:blipFill>
          <a:blip r:embed="rId2"/>
          <a:stretch>
            <a:fillRect/>
          </a:stretch>
        </p:blipFill>
        <p:spPr>
          <a:xfrm>
            <a:off x="5672283" y="1757997"/>
            <a:ext cx="2424153" cy="1766437"/>
          </a:xfrm>
          <a:prstGeom prst="rect">
            <a:avLst/>
          </a:prstGeom>
        </p:spPr>
      </p:pic>
      <p:sp>
        <p:nvSpPr>
          <p:cNvPr id="8" name="TextBox 7"/>
          <p:cNvSpPr txBox="1"/>
          <p:nvPr/>
        </p:nvSpPr>
        <p:spPr>
          <a:xfrm>
            <a:off x="7734300" y="5803900"/>
            <a:ext cx="838200" cy="53340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748025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a:extLst>
              <a:ext uri="{FF2B5EF4-FFF2-40B4-BE49-F238E27FC236}">
                <a16:creationId xmlns:a16="http://schemas.microsoft.com/office/drawing/2014/main" id="{75714AFC-E0A3-49B5-A1E9-F81A951A3FE0}"/>
              </a:ext>
            </a:extLst>
          </p:cNvPr>
          <p:cNvSpPr/>
          <p:nvPr/>
        </p:nvSpPr>
        <p:spPr>
          <a:xfrm>
            <a:off x="657472" y="1047565"/>
            <a:ext cx="3621565" cy="1555409"/>
          </a:xfrm>
          <a:prstGeom prst="roundRect">
            <a:avLst>
              <a:gd name="adj" fmla="val 8975"/>
            </a:avLst>
          </a:prstGeom>
          <a:solidFill>
            <a:srgbClr val="FEE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849F000-09A3-4A0E-8FBD-16F25DDD527B}"/>
              </a:ext>
            </a:extLst>
          </p:cNvPr>
          <p:cNvPicPr>
            <a:picLocks noChangeAspect="1"/>
          </p:cNvPicPr>
          <p:nvPr/>
        </p:nvPicPr>
        <p:blipFill>
          <a:blip r:embed="rId2"/>
          <a:stretch>
            <a:fillRect/>
          </a:stretch>
        </p:blipFill>
        <p:spPr>
          <a:xfrm>
            <a:off x="4584700" y="606610"/>
            <a:ext cx="3779848" cy="5197290"/>
          </a:xfrm>
          <a:prstGeom prst="rect">
            <a:avLst/>
          </a:prstGeom>
        </p:spPr>
      </p:pic>
      <p:sp>
        <p:nvSpPr>
          <p:cNvPr id="4" name="TextBox 3">
            <a:extLst>
              <a:ext uri="{FF2B5EF4-FFF2-40B4-BE49-F238E27FC236}">
                <a16:creationId xmlns:a16="http://schemas.microsoft.com/office/drawing/2014/main" id="{DCEAD987-E35F-4F43-987B-14D8F6E44A07}"/>
              </a:ext>
            </a:extLst>
          </p:cNvPr>
          <p:cNvSpPr txBox="1"/>
          <p:nvPr/>
        </p:nvSpPr>
        <p:spPr>
          <a:xfrm>
            <a:off x="834501" y="1047565"/>
            <a:ext cx="3329126" cy="1477328"/>
          </a:xfrm>
          <a:prstGeom prst="rect">
            <a:avLst/>
          </a:prstGeom>
          <a:noFill/>
        </p:spPr>
        <p:txBody>
          <a:bodyPr wrap="square" rtlCol="0">
            <a:spAutoFit/>
          </a:bodyPr>
          <a:lstStyle/>
          <a:p>
            <a:r>
              <a:rPr lang="en-GB" dirty="0"/>
              <a:t>You will need:</a:t>
            </a:r>
          </a:p>
          <a:p>
            <a:r>
              <a:rPr lang="en-GB" dirty="0"/>
              <a:t>Your worksheet </a:t>
            </a:r>
          </a:p>
          <a:p>
            <a:r>
              <a:rPr lang="en-GB" dirty="0"/>
              <a:t>The labels cut out </a:t>
            </a:r>
          </a:p>
          <a:p>
            <a:r>
              <a:rPr lang="en-GB" dirty="0"/>
              <a:t>A pencil (or glue to stick the labels on)</a:t>
            </a:r>
          </a:p>
        </p:txBody>
      </p:sp>
      <p:sp>
        <p:nvSpPr>
          <p:cNvPr id="6" name="TextBox 5"/>
          <p:cNvSpPr txBox="1"/>
          <p:nvPr/>
        </p:nvSpPr>
        <p:spPr>
          <a:xfrm>
            <a:off x="7734300" y="5803900"/>
            <a:ext cx="838200" cy="53340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535275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
            <a:extLst>
              <a:ext uri="{FF2B5EF4-FFF2-40B4-BE49-F238E27FC236}">
                <a16:creationId xmlns:a16="http://schemas.microsoft.com/office/drawing/2014/main" id="{01D03553-5089-41A0-96B9-9B6B064EBEEC}"/>
              </a:ext>
            </a:extLst>
          </p:cNvPr>
          <p:cNvSpPr/>
          <p:nvPr/>
        </p:nvSpPr>
        <p:spPr>
          <a:xfrm>
            <a:off x="542063" y="1047565"/>
            <a:ext cx="7829056" cy="2991775"/>
          </a:xfrm>
          <a:prstGeom prst="roundRect">
            <a:avLst>
              <a:gd name="adj" fmla="val 8975"/>
            </a:avLst>
          </a:prstGeom>
          <a:solidFill>
            <a:srgbClr val="FEE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66C14AF-4059-45B9-A6ED-591E3EA2D601}"/>
              </a:ext>
            </a:extLst>
          </p:cNvPr>
          <p:cNvSpPr txBox="1"/>
          <p:nvPr/>
        </p:nvSpPr>
        <p:spPr>
          <a:xfrm>
            <a:off x="754602" y="1047565"/>
            <a:ext cx="7625917" cy="3108543"/>
          </a:xfrm>
          <a:prstGeom prst="rect">
            <a:avLst/>
          </a:prstGeom>
          <a:noFill/>
        </p:spPr>
        <p:txBody>
          <a:bodyPr wrap="square">
            <a:spAutoFit/>
          </a:bodyPr>
          <a:lstStyle/>
          <a:p>
            <a:r>
              <a:rPr lang="en-GB" sz="2800" dirty="0"/>
              <a:t>Read through the following descriptions and put them in the order you think they go in.</a:t>
            </a:r>
            <a:br>
              <a:rPr lang="en-GB" sz="2800" dirty="0"/>
            </a:br>
            <a:endParaRPr lang="en-GB" sz="2800" dirty="0"/>
          </a:p>
          <a:p>
            <a:r>
              <a:rPr lang="en-GB" sz="2800" dirty="0"/>
              <a:t>It may help to write the jobs out on 9 pieces of paper and cut them out to sort</a:t>
            </a:r>
          </a:p>
          <a:p>
            <a:endParaRPr lang="en-GB" sz="2800" dirty="0"/>
          </a:p>
          <a:p>
            <a:endParaRPr lang="en-GB" sz="2800" dirty="0"/>
          </a:p>
        </p:txBody>
      </p:sp>
      <p:graphicFrame>
        <p:nvGraphicFramePr>
          <p:cNvPr id="5" name="Table 4">
            <a:extLst>
              <a:ext uri="{FF2B5EF4-FFF2-40B4-BE49-F238E27FC236}">
                <a16:creationId xmlns:a16="http://schemas.microsoft.com/office/drawing/2014/main" id="{826F28E9-E92E-4250-B250-13BDEB306015}"/>
              </a:ext>
            </a:extLst>
          </p:cNvPr>
          <p:cNvGraphicFramePr>
            <a:graphicFrameLocks noGrp="1"/>
          </p:cNvGraphicFramePr>
          <p:nvPr>
            <p:extLst>
              <p:ext uri="{D42A27DB-BD31-4B8C-83A1-F6EECF244321}">
                <p14:modId xmlns:p14="http://schemas.microsoft.com/office/powerpoint/2010/main" val="226621824"/>
              </p:ext>
            </p:extLst>
          </p:nvPr>
        </p:nvGraphicFramePr>
        <p:xfrm>
          <a:off x="1127604" y="4461089"/>
          <a:ext cx="6657975" cy="764413"/>
        </p:xfrm>
        <a:graphic>
          <a:graphicData uri="http://schemas.openxmlformats.org/drawingml/2006/table">
            <a:tbl>
              <a:tblPr firstRow="1" firstCol="1" bandRow="1">
                <a:tableStyleId>{5C22544A-7EE6-4342-B048-85BDC9FD1C3A}</a:tableStyleId>
              </a:tblPr>
              <a:tblGrid>
                <a:gridCol w="6657975">
                  <a:extLst>
                    <a:ext uri="{9D8B030D-6E8A-4147-A177-3AD203B41FA5}">
                      <a16:colId xmlns:a16="http://schemas.microsoft.com/office/drawing/2014/main" val="33188460"/>
                    </a:ext>
                  </a:extLst>
                </a:gridCol>
              </a:tblGrid>
              <a:tr h="0">
                <a:tc>
                  <a:txBody>
                    <a:bodyPr/>
                    <a:lstStyle/>
                    <a:p>
                      <a:pPr algn="ctr">
                        <a:lnSpc>
                          <a:spcPct val="107000"/>
                        </a:lnSpc>
                        <a:spcAft>
                          <a:spcPts val="800"/>
                        </a:spcAft>
                      </a:pPr>
                      <a:r>
                        <a:rPr lang="en-GB" sz="2400" dirty="0">
                          <a:effectLst/>
                        </a:rPr>
                        <a:t>Craftsmen   Nobles   Pharaohs   Soldiers    Viziers    Slaves    Scribes     Farmers   Priests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7168157"/>
                  </a:ext>
                </a:extLst>
              </a:tr>
            </a:tbl>
          </a:graphicData>
        </a:graphic>
      </p:graphicFrame>
    </p:spTree>
    <p:extLst>
      <p:ext uri="{BB962C8B-B14F-4D97-AF65-F5344CB8AC3E}">
        <p14:creationId xmlns:p14="http://schemas.microsoft.com/office/powerpoint/2010/main" val="285597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5650" y="1903491"/>
            <a:ext cx="7632700" cy="3051018"/>
          </a:xfrm>
          <a:prstGeom prst="roundRect">
            <a:avLst>
              <a:gd name="adj" fmla="val 8975"/>
            </a:avLst>
          </a:prstGeom>
          <a:solidFill>
            <a:srgbClr val="FEE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mn-lt"/>
              </a:rPr>
              <a:t>Viziers</a:t>
            </a:r>
          </a:p>
        </p:txBody>
      </p:sp>
      <p:sp>
        <p:nvSpPr>
          <p:cNvPr id="5" name="Rectangle 4"/>
          <p:cNvSpPr/>
          <p:nvPr/>
        </p:nvSpPr>
        <p:spPr>
          <a:xfrm>
            <a:off x="997494" y="2136338"/>
            <a:ext cx="4027179" cy="2585323"/>
          </a:xfrm>
          <a:prstGeom prst="rect">
            <a:avLst/>
          </a:prstGeom>
        </p:spPr>
        <p:txBody>
          <a:bodyPr wrap="square" lIns="0" tIns="0" rIns="0" bIns="0">
            <a:spAutoFit/>
          </a:bodyPr>
          <a:lstStyle/>
          <a:p>
            <a:r>
              <a:rPr lang="en-GB" sz="2400" dirty="0"/>
              <a:t>Viziers were the second most powerful people of Egypt. They helped the pharaohs rule and were high judges in court. They were the people to talk to if you needed to speak with the pharaoh.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448" y="1158843"/>
            <a:ext cx="1756694" cy="4933981"/>
          </a:xfrm>
          <a:prstGeom prst="rect">
            <a:avLst/>
          </a:prstGeom>
        </p:spPr>
      </p:pic>
    </p:spTree>
    <p:extLst>
      <p:ext uri="{BB962C8B-B14F-4D97-AF65-F5344CB8AC3E}">
        <p14:creationId xmlns:p14="http://schemas.microsoft.com/office/powerpoint/2010/main" val="421179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5650" y="2317687"/>
            <a:ext cx="7562727" cy="3556834"/>
          </a:xfrm>
          <a:prstGeom prst="roundRect">
            <a:avLst>
              <a:gd name="adj" fmla="val 8975"/>
            </a:avLst>
          </a:prstGeom>
          <a:solidFill>
            <a:srgbClr val="FEE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mn-lt"/>
              </a:rPr>
              <a:t>Nobles</a:t>
            </a:r>
          </a:p>
        </p:txBody>
      </p:sp>
      <p:sp>
        <p:nvSpPr>
          <p:cNvPr id="5" name="Rectangle 4"/>
          <p:cNvSpPr/>
          <p:nvPr/>
        </p:nvSpPr>
        <p:spPr>
          <a:xfrm>
            <a:off x="997494" y="2563432"/>
            <a:ext cx="4362158" cy="2954655"/>
          </a:xfrm>
          <a:prstGeom prst="rect">
            <a:avLst/>
          </a:prstGeom>
        </p:spPr>
        <p:txBody>
          <a:bodyPr wrap="square" lIns="0" tIns="0" rIns="0" bIns="0">
            <a:spAutoFit/>
          </a:bodyPr>
          <a:lstStyle/>
          <a:p>
            <a:r>
              <a:rPr lang="en-GB" sz="2400" dirty="0"/>
              <a:t>Under the Viziers were the Nobles. The nobles ran the provinces of Egypt and made the local laws. This job was passed down through families. Nobles became wealthy because they kept some of the taxes paid to the Pharaoh.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652" y="1339913"/>
            <a:ext cx="1917761" cy="4703288"/>
          </a:xfrm>
          <a:prstGeom prst="rect">
            <a:avLst/>
          </a:prstGeom>
        </p:spPr>
      </p:pic>
    </p:spTree>
    <p:extLst>
      <p:ext uri="{BB962C8B-B14F-4D97-AF65-F5344CB8AC3E}">
        <p14:creationId xmlns:p14="http://schemas.microsoft.com/office/powerpoint/2010/main" val="181596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5650" y="2317687"/>
            <a:ext cx="7632700" cy="3051018"/>
          </a:xfrm>
          <a:prstGeom prst="roundRect">
            <a:avLst>
              <a:gd name="adj" fmla="val 8975"/>
            </a:avLst>
          </a:prstGeom>
          <a:solidFill>
            <a:srgbClr val="FEE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mn-lt"/>
              </a:rPr>
              <a:t>Scribes</a:t>
            </a:r>
          </a:p>
        </p:txBody>
      </p:sp>
      <p:sp>
        <p:nvSpPr>
          <p:cNvPr id="5" name="Rectangle 4"/>
          <p:cNvSpPr/>
          <p:nvPr/>
        </p:nvSpPr>
        <p:spPr>
          <a:xfrm>
            <a:off x="997494" y="2365868"/>
            <a:ext cx="3725815" cy="2954655"/>
          </a:xfrm>
          <a:prstGeom prst="rect">
            <a:avLst/>
          </a:prstGeom>
        </p:spPr>
        <p:txBody>
          <a:bodyPr wrap="square" lIns="0" tIns="0" rIns="0" bIns="0">
            <a:spAutoFit/>
          </a:bodyPr>
          <a:lstStyle/>
          <a:p>
            <a:r>
              <a:rPr lang="en-GB" sz="2400" dirty="0"/>
              <a:t>The second most important members of the middle class were the scribes. Scribes were the only people who could read and write. They recorded the events of Egypt using hieroglyphics.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309" y="1385179"/>
            <a:ext cx="3033898" cy="4540313"/>
          </a:xfrm>
          <a:prstGeom prst="rect">
            <a:avLst/>
          </a:prstGeom>
        </p:spPr>
      </p:pic>
    </p:spTree>
    <p:extLst>
      <p:ext uri="{BB962C8B-B14F-4D97-AF65-F5344CB8AC3E}">
        <p14:creationId xmlns:p14="http://schemas.microsoft.com/office/powerpoint/2010/main" val="51465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5924" y="1536285"/>
            <a:ext cx="7500583" cy="4088035"/>
          </a:xfrm>
          <a:prstGeom prst="roundRect">
            <a:avLst>
              <a:gd name="adj" fmla="val 8975"/>
            </a:avLst>
          </a:prstGeom>
          <a:solidFill>
            <a:srgbClr val="FEE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mn-lt"/>
              </a:rPr>
              <a:t>Slaves</a:t>
            </a:r>
          </a:p>
        </p:txBody>
      </p:sp>
      <p:sp>
        <p:nvSpPr>
          <p:cNvPr id="5" name="Rectangle 4"/>
          <p:cNvSpPr/>
          <p:nvPr/>
        </p:nvSpPr>
        <p:spPr>
          <a:xfrm>
            <a:off x="1026268" y="1733642"/>
            <a:ext cx="4805777" cy="3693319"/>
          </a:xfrm>
          <a:prstGeom prst="rect">
            <a:avLst/>
          </a:prstGeom>
        </p:spPr>
        <p:txBody>
          <a:bodyPr wrap="square" lIns="0" tIns="0" rIns="0" bIns="0">
            <a:spAutoFit/>
          </a:bodyPr>
          <a:lstStyle/>
          <a:p>
            <a:r>
              <a:rPr lang="en-GB" sz="2400" dirty="0"/>
              <a:t>Slaves were the lowest people in Egyptian society. They were usually not Egyptian as they were captured during wars. They had no rights or property of their own. They worked for rich families and the pharaoh. They would be killed if their master died, so that they could look after them in the afterlife.</a:t>
            </a:r>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0967" y="1268939"/>
            <a:ext cx="2136618" cy="462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321391"/>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1155</TotalTime>
  <Words>502</Words>
  <Application>Microsoft Office PowerPoint</Application>
  <PresentationFormat>On-screen Show (4:3)</PresentationFormat>
  <Paragraphs>42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Lato</vt:lpstr>
      <vt:lpstr>Twinkl</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Viziers</vt:lpstr>
      <vt:lpstr>Nobles</vt:lpstr>
      <vt:lpstr>Scribes</vt:lpstr>
      <vt:lpstr>Slaves</vt:lpstr>
      <vt:lpstr>Soldiers</vt:lpstr>
      <vt:lpstr>Pharaohs</vt:lpstr>
      <vt:lpstr>Craftsmen</vt:lpstr>
      <vt:lpstr>Farmers</vt:lpstr>
      <vt:lpstr>Priests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Helen CLARKE</cp:lastModifiedBy>
  <cp:revision>13</cp:revision>
  <dcterms:created xsi:type="dcterms:W3CDTF">2019-10-27T13:37:23Z</dcterms:created>
  <dcterms:modified xsi:type="dcterms:W3CDTF">2021-01-15T10:33:32Z</dcterms:modified>
</cp:coreProperties>
</file>