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1" r:id="rId3"/>
    <p:sldId id="257" r:id="rId4"/>
    <p:sldId id="259" r:id="rId5"/>
    <p:sldId id="260" r:id="rId6"/>
    <p:sldId id="261" r:id="rId7"/>
    <p:sldId id="262" r:id="rId8"/>
    <p:sldId id="272" r:id="rId9"/>
    <p:sldId id="263" r:id="rId10"/>
    <p:sldId id="264" r:id="rId11"/>
    <p:sldId id="265" r:id="rId12"/>
    <p:sldId id="266" r:id="rId13"/>
    <p:sldId id="267" r:id="rId14"/>
    <p:sldId id="268" r:id="rId15"/>
    <p:sldId id="270" r:id="rId16"/>
    <p:sldId id="269" r:id="rId17"/>
    <p:sldId id="258"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7956DC"/>
    <a:srgbClr val="E8CAE8"/>
    <a:srgbClr val="0000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9C7DA7-3043-46D8-8784-4348DAAD2382}" type="datetimeFigureOut">
              <a:rPr lang="en-GB" smtClean="0"/>
              <a:t>27/01/2021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86DCBF-2BF8-4E3C-95C1-9B8B50D01AB1}" type="slidenum">
              <a:rPr lang="en-GB" smtClean="0"/>
              <a:t>‹#›</a:t>
            </a:fld>
            <a:endParaRPr lang="en-GB"/>
          </a:p>
        </p:txBody>
      </p:sp>
    </p:spTree>
    <p:extLst>
      <p:ext uri="{BB962C8B-B14F-4D97-AF65-F5344CB8AC3E}">
        <p14:creationId xmlns:p14="http://schemas.microsoft.com/office/powerpoint/2010/main" val="3508446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i="1" smtClean="0"/>
              <a:t>Please watch the first two minutes only.</a:t>
            </a:r>
          </a:p>
          <a:p>
            <a:pPr>
              <a:spcBef>
                <a:spcPct val="0"/>
              </a:spcBef>
            </a:pPr>
            <a:endParaRPr lang="en-GB" altLang="en-US" b="1" i="1" smtClean="0"/>
          </a:p>
          <a:p>
            <a:pPr>
              <a:spcBef>
                <a:spcPct val="0"/>
              </a:spcBef>
            </a:pPr>
            <a:r>
              <a:rPr lang="en-GB" altLang="en-US" b="1" i="1" smtClean="0"/>
              <a:t>Please check the content of this link, including any comments or potential advertisements, is suitable for your educational environment before showing. Please do not let the next video automatically play at the end of the clip. Twinkl accepts no responsibility for the content of third party websites.</a:t>
            </a:r>
            <a:endParaRPr lang="en-GB" altLang="en-US" b="1" smtClean="0"/>
          </a:p>
        </p:txBody>
      </p:sp>
      <p:sp>
        <p:nvSpPr>
          <p:cNvPr id="1229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inkl" panose="020B0604020202020204" pitchFamily="2" charset="0"/>
              </a:defRPr>
            </a:lvl1pPr>
            <a:lvl2pPr marL="742950" indent="-285750">
              <a:defRPr>
                <a:solidFill>
                  <a:schemeClr val="tx1"/>
                </a:solidFill>
                <a:latin typeface="Twinkl" panose="020B0604020202020204" pitchFamily="2" charset="0"/>
              </a:defRPr>
            </a:lvl2pPr>
            <a:lvl3pPr marL="1143000" indent="-228600">
              <a:defRPr>
                <a:solidFill>
                  <a:schemeClr val="tx1"/>
                </a:solidFill>
                <a:latin typeface="Twinkl" panose="020B0604020202020204" pitchFamily="2" charset="0"/>
              </a:defRPr>
            </a:lvl3pPr>
            <a:lvl4pPr marL="1600200" indent="-228600">
              <a:defRPr>
                <a:solidFill>
                  <a:schemeClr val="tx1"/>
                </a:solidFill>
                <a:latin typeface="Twinkl" panose="020B0604020202020204" pitchFamily="2" charset="0"/>
              </a:defRPr>
            </a:lvl4pPr>
            <a:lvl5pPr marL="2057400" indent="-228600">
              <a:defRPr>
                <a:solidFill>
                  <a:schemeClr val="tx1"/>
                </a:solidFill>
                <a:latin typeface="Twinkl" panose="020B0604020202020204" pitchFamily="2" charset="0"/>
              </a:defRPr>
            </a:lvl5pPr>
            <a:lvl6pPr marL="2514600" indent="-228600" fontAlgn="base">
              <a:spcBef>
                <a:spcPct val="0"/>
              </a:spcBef>
              <a:spcAft>
                <a:spcPct val="0"/>
              </a:spcAft>
              <a:defRPr>
                <a:solidFill>
                  <a:schemeClr val="tx1"/>
                </a:solidFill>
                <a:latin typeface="Twinkl" panose="020B0604020202020204" pitchFamily="2" charset="0"/>
              </a:defRPr>
            </a:lvl6pPr>
            <a:lvl7pPr marL="2971800" indent="-228600" fontAlgn="base">
              <a:spcBef>
                <a:spcPct val="0"/>
              </a:spcBef>
              <a:spcAft>
                <a:spcPct val="0"/>
              </a:spcAft>
              <a:defRPr>
                <a:solidFill>
                  <a:schemeClr val="tx1"/>
                </a:solidFill>
                <a:latin typeface="Twinkl" panose="020B0604020202020204" pitchFamily="2" charset="0"/>
              </a:defRPr>
            </a:lvl7pPr>
            <a:lvl8pPr marL="3429000" indent="-228600" fontAlgn="base">
              <a:spcBef>
                <a:spcPct val="0"/>
              </a:spcBef>
              <a:spcAft>
                <a:spcPct val="0"/>
              </a:spcAft>
              <a:defRPr>
                <a:solidFill>
                  <a:schemeClr val="tx1"/>
                </a:solidFill>
                <a:latin typeface="Twinkl" panose="020B0604020202020204" pitchFamily="2" charset="0"/>
              </a:defRPr>
            </a:lvl8pPr>
            <a:lvl9pPr marL="3886200" indent="-228600" fontAlgn="base">
              <a:spcBef>
                <a:spcPct val="0"/>
              </a:spcBef>
              <a:spcAft>
                <a:spcPct val="0"/>
              </a:spcAft>
              <a:defRPr>
                <a:solidFill>
                  <a:schemeClr val="tx1"/>
                </a:solidFill>
                <a:latin typeface="Twinkl" panose="020B0604020202020204" pitchFamily="2" charset="0"/>
              </a:defRPr>
            </a:lvl9pPr>
          </a:lstStyle>
          <a:p>
            <a:pPr fontAlgn="base">
              <a:spcBef>
                <a:spcPct val="0"/>
              </a:spcBef>
              <a:spcAft>
                <a:spcPct val="0"/>
              </a:spcAft>
            </a:pPr>
            <a:fld id="{74688D9D-83F3-4630-9E09-CA1E60BFE33A}" type="slidenum">
              <a:rPr lang="en-GB" altLang="en-US">
                <a:latin typeface="Calibri" panose="020F0502020204030204" pitchFamily="34" charset="0"/>
              </a:rPr>
              <a:pPr fontAlgn="base">
                <a:spcBef>
                  <a:spcPct val="0"/>
                </a:spcBef>
                <a:spcAft>
                  <a:spcPct val="0"/>
                </a:spcAft>
              </a:pPr>
              <a:t>12</a:t>
            </a:fld>
            <a:endParaRPr lang="en-GB" altLang="en-US">
              <a:latin typeface="Calibri" panose="020F0502020204030204" pitchFamily="34" charset="0"/>
            </a:endParaRPr>
          </a:p>
        </p:txBody>
      </p:sp>
    </p:spTree>
    <p:extLst>
      <p:ext uri="{BB962C8B-B14F-4D97-AF65-F5344CB8AC3E}">
        <p14:creationId xmlns:p14="http://schemas.microsoft.com/office/powerpoint/2010/main" val="2905753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194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inkl" panose="020B0604020202020204" pitchFamily="2" charset="0"/>
              </a:defRPr>
            </a:lvl1pPr>
            <a:lvl2pPr marL="742950" indent="-285750">
              <a:defRPr>
                <a:solidFill>
                  <a:schemeClr val="tx1"/>
                </a:solidFill>
                <a:latin typeface="Twinkl" panose="020B0604020202020204" pitchFamily="2" charset="0"/>
              </a:defRPr>
            </a:lvl2pPr>
            <a:lvl3pPr marL="1143000" indent="-228600">
              <a:defRPr>
                <a:solidFill>
                  <a:schemeClr val="tx1"/>
                </a:solidFill>
                <a:latin typeface="Twinkl" panose="020B0604020202020204" pitchFamily="2" charset="0"/>
              </a:defRPr>
            </a:lvl3pPr>
            <a:lvl4pPr marL="1600200" indent="-228600">
              <a:defRPr>
                <a:solidFill>
                  <a:schemeClr val="tx1"/>
                </a:solidFill>
                <a:latin typeface="Twinkl" panose="020B0604020202020204" pitchFamily="2" charset="0"/>
              </a:defRPr>
            </a:lvl4pPr>
            <a:lvl5pPr marL="2057400" indent="-228600">
              <a:defRPr>
                <a:solidFill>
                  <a:schemeClr val="tx1"/>
                </a:solidFill>
                <a:latin typeface="Twinkl" panose="020B0604020202020204" pitchFamily="2" charset="0"/>
              </a:defRPr>
            </a:lvl5pPr>
            <a:lvl6pPr marL="2514600" indent="-228600" fontAlgn="base">
              <a:spcBef>
                <a:spcPct val="0"/>
              </a:spcBef>
              <a:spcAft>
                <a:spcPct val="0"/>
              </a:spcAft>
              <a:defRPr>
                <a:solidFill>
                  <a:schemeClr val="tx1"/>
                </a:solidFill>
                <a:latin typeface="Twinkl" panose="020B0604020202020204" pitchFamily="2" charset="0"/>
              </a:defRPr>
            </a:lvl6pPr>
            <a:lvl7pPr marL="2971800" indent="-228600" fontAlgn="base">
              <a:spcBef>
                <a:spcPct val="0"/>
              </a:spcBef>
              <a:spcAft>
                <a:spcPct val="0"/>
              </a:spcAft>
              <a:defRPr>
                <a:solidFill>
                  <a:schemeClr val="tx1"/>
                </a:solidFill>
                <a:latin typeface="Twinkl" panose="020B0604020202020204" pitchFamily="2" charset="0"/>
              </a:defRPr>
            </a:lvl7pPr>
            <a:lvl8pPr marL="3429000" indent="-228600" fontAlgn="base">
              <a:spcBef>
                <a:spcPct val="0"/>
              </a:spcBef>
              <a:spcAft>
                <a:spcPct val="0"/>
              </a:spcAft>
              <a:defRPr>
                <a:solidFill>
                  <a:schemeClr val="tx1"/>
                </a:solidFill>
                <a:latin typeface="Twinkl" panose="020B0604020202020204" pitchFamily="2" charset="0"/>
              </a:defRPr>
            </a:lvl8pPr>
            <a:lvl9pPr marL="3886200" indent="-228600" fontAlgn="base">
              <a:spcBef>
                <a:spcPct val="0"/>
              </a:spcBef>
              <a:spcAft>
                <a:spcPct val="0"/>
              </a:spcAft>
              <a:defRPr>
                <a:solidFill>
                  <a:schemeClr val="tx1"/>
                </a:solidFill>
                <a:latin typeface="Twinkl" panose="020B0604020202020204" pitchFamily="2" charset="0"/>
              </a:defRPr>
            </a:lvl9pPr>
          </a:lstStyle>
          <a:p>
            <a:pPr fontAlgn="base">
              <a:spcBef>
                <a:spcPct val="0"/>
              </a:spcBef>
              <a:spcAft>
                <a:spcPct val="0"/>
              </a:spcAft>
            </a:pPr>
            <a:fld id="{77C1D39D-64D0-478A-B939-FD1252050EE6}" type="slidenum">
              <a:rPr lang="en-GB" altLang="en-US">
                <a:latin typeface="Calibri" panose="020F0502020204030204" pitchFamily="34" charset="0"/>
              </a:rPr>
              <a:pPr fontAlgn="base">
                <a:spcBef>
                  <a:spcPct val="0"/>
                </a:spcBef>
                <a:spcAft>
                  <a:spcPct val="0"/>
                </a:spcAft>
              </a:pPr>
              <a:t>16</a:t>
            </a:fld>
            <a:endParaRPr lang="en-GB" altLang="en-US">
              <a:latin typeface="Calibri" panose="020F0502020204030204" pitchFamily="34" charset="0"/>
            </a:endParaRPr>
          </a:p>
        </p:txBody>
      </p:sp>
    </p:spTree>
    <p:extLst>
      <p:ext uri="{BB962C8B-B14F-4D97-AF65-F5344CB8AC3E}">
        <p14:creationId xmlns:p14="http://schemas.microsoft.com/office/powerpoint/2010/main" val="3470539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i="1" smtClean="0"/>
              <a:t>Please watch the first two minutes only.</a:t>
            </a:r>
          </a:p>
          <a:p>
            <a:pPr>
              <a:spcBef>
                <a:spcPct val="0"/>
              </a:spcBef>
            </a:pPr>
            <a:endParaRPr lang="en-GB" altLang="en-US" b="1" i="1" smtClean="0"/>
          </a:p>
          <a:p>
            <a:pPr>
              <a:spcBef>
                <a:spcPct val="0"/>
              </a:spcBef>
            </a:pPr>
            <a:r>
              <a:rPr lang="en-GB" altLang="en-US" b="1" i="1" smtClean="0"/>
              <a:t>Please check the content of this link, including any comments or potential advertisements, is suitable for your educational environment before showing. Please do not let the next video automatically play at the end of the clip. Twinkl accepts no responsibility for the content of third party websites.</a:t>
            </a:r>
            <a:endParaRPr lang="en-GB" altLang="en-US" b="1" smtClean="0"/>
          </a:p>
        </p:txBody>
      </p:sp>
      <p:sp>
        <p:nvSpPr>
          <p:cNvPr id="1434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inkl" panose="020B0604020202020204" pitchFamily="2" charset="0"/>
              </a:defRPr>
            </a:lvl1pPr>
            <a:lvl2pPr marL="742950" indent="-285750">
              <a:defRPr>
                <a:solidFill>
                  <a:schemeClr val="tx1"/>
                </a:solidFill>
                <a:latin typeface="Twinkl" panose="020B0604020202020204" pitchFamily="2" charset="0"/>
              </a:defRPr>
            </a:lvl2pPr>
            <a:lvl3pPr marL="1143000" indent="-228600">
              <a:defRPr>
                <a:solidFill>
                  <a:schemeClr val="tx1"/>
                </a:solidFill>
                <a:latin typeface="Twinkl" panose="020B0604020202020204" pitchFamily="2" charset="0"/>
              </a:defRPr>
            </a:lvl3pPr>
            <a:lvl4pPr marL="1600200" indent="-228600">
              <a:defRPr>
                <a:solidFill>
                  <a:schemeClr val="tx1"/>
                </a:solidFill>
                <a:latin typeface="Twinkl" panose="020B0604020202020204" pitchFamily="2" charset="0"/>
              </a:defRPr>
            </a:lvl4pPr>
            <a:lvl5pPr marL="2057400" indent="-228600">
              <a:defRPr>
                <a:solidFill>
                  <a:schemeClr val="tx1"/>
                </a:solidFill>
                <a:latin typeface="Twinkl" panose="020B0604020202020204" pitchFamily="2" charset="0"/>
              </a:defRPr>
            </a:lvl5pPr>
            <a:lvl6pPr marL="2514600" indent="-228600" fontAlgn="base">
              <a:spcBef>
                <a:spcPct val="0"/>
              </a:spcBef>
              <a:spcAft>
                <a:spcPct val="0"/>
              </a:spcAft>
              <a:defRPr>
                <a:solidFill>
                  <a:schemeClr val="tx1"/>
                </a:solidFill>
                <a:latin typeface="Twinkl" panose="020B0604020202020204" pitchFamily="2" charset="0"/>
              </a:defRPr>
            </a:lvl6pPr>
            <a:lvl7pPr marL="2971800" indent="-228600" fontAlgn="base">
              <a:spcBef>
                <a:spcPct val="0"/>
              </a:spcBef>
              <a:spcAft>
                <a:spcPct val="0"/>
              </a:spcAft>
              <a:defRPr>
                <a:solidFill>
                  <a:schemeClr val="tx1"/>
                </a:solidFill>
                <a:latin typeface="Twinkl" panose="020B0604020202020204" pitchFamily="2" charset="0"/>
              </a:defRPr>
            </a:lvl7pPr>
            <a:lvl8pPr marL="3429000" indent="-228600" fontAlgn="base">
              <a:spcBef>
                <a:spcPct val="0"/>
              </a:spcBef>
              <a:spcAft>
                <a:spcPct val="0"/>
              </a:spcAft>
              <a:defRPr>
                <a:solidFill>
                  <a:schemeClr val="tx1"/>
                </a:solidFill>
                <a:latin typeface="Twinkl" panose="020B0604020202020204" pitchFamily="2" charset="0"/>
              </a:defRPr>
            </a:lvl8pPr>
            <a:lvl9pPr marL="3886200" indent="-228600" fontAlgn="base">
              <a:spcBef>
                <a:spcPct val="0"/>
              </a:spcBef>
              <a:spcAft>
                <a:spcPct val="0"/>
              </a:spcAft>
              <a:defRPr>
                <a:solidFill>
                  <a:schemeClr val="tx1"/>
                </a:solidFill>
                <a:latin typeface="Twinkl" panose="020B0604020202020204" pitchFamily="2" charset="0"/>
              </a:defRPr>
            </a:lvl9pPr>
          </a:lstStyle>
          <a:p>
            <a:pPr fontAlgn="base">
              <a:spcBef>
                <a:spcPct val="0"/>
              </a:spcBef>
              <a:spcAft>
                <a:spcPct val="0"/>
              </a:spcAft>
            </a:pPr>
            <a:fld id="{E032E9A2-7FC0-4597-A613-7B56B4A5F7DF}" type="slidenum">
              <a:rPr lang="en-GB" altLang="en-US">
                <a:latin typeface="Calibri" panose="020F0502020204030204" pitchFamily="34" charset="0"/>
              </a:rPr>
              <a:pPr fontAlgn="base">
                <a:spcBef>
                  <a:spcPct val="0"/>
                </a:spcBef>
                <a:spcAft>
                  <a:spcPct val="0"/>
                </a:spcAft>
              </a:pPr>
              <a:t>18</a:t>
            </a:fld>
            <a:endParaRPr lang="en-GB" altLang="en-US">
              <a:latin typeface="Calibri" panose="020F0502020204030204" pitchFamily="34" charset="0"/>
            </a:endParaRPr>
          </a:p>
        </p:txBody>
      </p:sp>
    </p:spTree>
    <p:extLst>
      <p:ext uri="{BB962C8B-B14F-4D97-AF65-F5344CB8AC3E}">
        <p14:creationId xmlns:p14="http://schemas.microsoft.com/office/powerpoint/2010/main" val="2181047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07A6CF-4B52-408A-BE97-218DBCA2E61E}"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0D6770-42D9-4621-8E20-AABE1971E4A7}" type="slidenum">
              <a:rPr lang="en-GB" smtClean="0"/>
              <a:t>‹#›</a:t>
            </a:fld>
            <a:endParaRPr lang="en-GB"/>
          </a:p>
        </p:txBody>
      </p:sp>
    </p:spTree>
    <p:extLst>
      <p:ext uri="{BB962C8B-B14F-4D97-AF65-F5344CB8AC3E}">
        <p14:creationId xmlns:p14="http://schemas.microsoft.com/office/powerpoint/2010/main" val="3356870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07A6CF-4B52-408A-BE97-218DBCA2E61E}"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0D6770-42D9-4621-8E20-AABE1971E4A7}" type="slidenum">
              <a:rPr lang="en-GB" smtClean="0"/>
              <a:t>‹#›</a:t>
            </a:fld>
            <a:endParaRPr lang="en-GB"/>
          </a:p>
        </p:txBody>
      </p:sp>
    </p:spTree>
    <p:extLst>
      <p:ext uri="{BB962C8B-B14F-4D97-AF65-F5344CB8AC3E}">
        <p14:creationId xmlns:p14="http://schemas.microsoft.com/office/powerpoint/2010/main" val="306004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07A6CF-4B52-408A-BE97-218DBCA2E61E}"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0D6770-42D9-4621-8E20-AABE1971E4A7}" type="slidenum">
              <a:rPr lang="en-GB" smtClean="0"/>
              <a:t>‹#›</a:t>
            </a:fld>
            <a:endParaRPr lang="en-GB"/>
          </a:p>
        </p:txBody>
      </p:sp>
    </p:spTree>
    <p:extLst>
      <p:ext uri="{BB962C8B-B14F-4D97-AF65-F5344CB8AC3E}">
        <p14:creationId xmlns:p14="http://schemas.microsoft.com/office/powerpoint/2010/main" val="580931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00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34ADF4C3-206A-46B1-833D-5887FE72E1FE}"/>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121472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34ADF4C3-206A-46B1-833D-5887FE72E1FE}"/>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540331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34ADF4C3-206A-46B1-833D-5887FE72E1FE}"/>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53985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34ADF4C3-206A-46B1-833D-5887FE72E1FE}"/>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91069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34ADF4C3-206A-46B1-833D-5887FE72E1FE}"/>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74200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34ADF4C3-206A-46B1-833D-5887FE72E1FE}"/>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31991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34ADF4C3-206A-46B1-833D-5887FE72E1FE}"/>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290868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07A6CF-4B52-408A-BE97-218DBCA2E61E}"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0D6770-42D9-4621-8E20-AABE1971E4A7}" type="slidenum">
              <a:rPr lang="en-GB" smtClean="0"/>
              <a:t>‹#›</a:t>
            </a:fld>
            <a:endParaRPr lang="en-GB"/>
          </a:p>
        </p:txBody>
      </p:sp>
    </p:spTree>
    <p:extLst>
      <p:ext uri="{BB962C8B-B14F-4D97-AF65-F5344CB8AC3E}">
        <p14:creationId xmlns:p14="http://schemas.microsoft.com/office/powerpoint/2010/main" val="707161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34ADF4C3-206A-46B1-833D-5887FE72E1FE}"/>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28110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07A6CF-4B52-408A-BE97-218DBCA2E61E}"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0D6770-42D9-4621-8E20-AABE1971E4A7}" type="slidenum">
              <a:rPr lang="en-GB" smtClean="0"/>
              <a:t>‹#›</a:t>
            </a:fld>
            <a:endParaRPr lang="en-GB"/>
          </a:p>
        </p:txBody>
      </p:sp>
    </p:spTree>
    <p:extLst>
      <p:ext uri="{BB962C8B-B14F-4D97-AF65-F5344CB8AC3E}">
        <p14:creationId xmlns:p14="http://schemas.microsoft.com/office/powerpoint/2010/main" val="4075632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07A6CF-4B52-408A-BE97-218DBCA2E61E}"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0D6770-42D9-4621-8E20-AABE1971E4A7}" type="slidenum">
              <a:rPr lang="en-GB" smtClean="0"/>
              <a:t>‹#›</a:t>
            </a:fld>
            <a:endParaRPr lang="en-GB"/>
          </a:p>
        </p:txBody>
      </p:sp>
    </p:spTree>
    <p:extLst>
      <p:ext uri="{BB962C8B-B14F-4D97-AF65-F5344CB8AC3E}">
        <p14:creationId xmlns:p14="http://schemas.microsoft.com/office/powerpoint/2010/main" val="301820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07A6CF-4B52-408A-BE97-218DBCA2E61E}" type="datetimeFigureOut">
              <a:rPr lang="en-GB" smtClean="0"/>
              <a:t>27/01/2021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0D6770-42D9-4621-8E20-AABE1971E4A7}" type="slidenum">
              <a:rPr lang="en-GB" smtClean="0"/>
              <a:t>‹#›</a:t>
            </a:fld>
            <a:endParaRPr lang="en-GB"/>
          </a:p>
        </p:txBody>
      </p:sp>
    </p:spTree>
    <p:extLst>
      <p:ext uri="{BB962C8B-B14F-4D97-AF65-F5344CB8AC3E}">
        <p14:creationId xmlns:p14="http://schemas.microsoft.com/office/powerpoint/2010/main" val="3677969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07A6CF-4B52-408A-BE97-218DBCA2E61E}" type="datetimeFigureOut">
              <a:rPr lang="en-GB" smtClean="0"/>
              <a:t>27/01/2021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0D6770-42D9-4621-8E20-AABE1971E4A7}" type="slidenum">
              <a:rPr lang="en-GB" smtClean="0"/>
              <a:t>‹#›</a:t>
            </a:fld>
            <a:endParaRPr lang="en-GB"/>
          </a:p>
        </p:txBody>
      </p:sp>
    </p:spTree>
    <p:extLst>
      <p:ext uri="{BB962C8B-B14F-4D97-AF65-F5344CB8AC3E}">
        <p14:creationId xmlns:p14="http://schemas.microsoft.com/office/powerpoint/2010/main" val="52199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7A6CF-4B52-408A-BE97-218DBCA2E61E}" type="datetimeFigureOut">
              <a:rPr lang="en-GB" smtClean="0"/>
              <a:t>27/01/2021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0D6770-42D9-4621-8E20-AABE1971E4A7}" type="slidenum">
              <a:rPr lang="en-GB" smtClean="0"/>
              <a:t>‹#›</a:t>
            </a:fld>
            <a:endParaRPr lang="en-GB"/>
          </a:p>
        </p:txBody>
      </p:sp>
    </p:spTree>
    <p:extLst>
      <p:ext uri="{BB962C8B-B14F-4D97-AF65-F5344CB8AC3E}">
        <p14:creationId xmlns:p14="http://schemas.microsoft.com/office/powerpoint/2010/main" val="2271739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07A6CF-4B52-408A-BE97-218DBCA2E61E}"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0D6770-42D9-4621-8E20-AABE1971E4A7}" type="slidenum">
              <a:rPr lang="en-GB" smtClean="0"/>
              <a:t>‹#›</a:t>
            </a:fld>
            <a:endParaRPr lang="en-GB"/>
          </a:p>
        </p:txBody>
      </p:sp>
    </p:spTree>
    <p:extLst>
      <p:ext uri="{BB962C8B-B14F-4D97-AF65-F5344CB8AC3E}">
        <p14:creationId xmlns:p14="http://schemas.microsoft.com/office/powerpoint/2010/main" val="41838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07A6CF-4B52-408A-BE97-218DBCA2E61E}"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0D6770-42D9-4621-8E20-AABE1971E4A7}" type="slidenum">
              <a:rPr lang="en-GB" smtClean="0"/>
              <a:t>‹#›</a:t>
            </a:fld>
            <a:endParaRPr lang="en-GB"/>
          </a:p>
        </p:txBody>
      </p:sp>
    </p:spTree>
    <p:extLst>
      <p:ext uri="{BB962C8B-B14F-4D97-AF65-F5344CB8AC3E}">
        <p14:creationId xmlns:p14="http://schemas.microsoft.com/office/powerpoint/2010/main" val="2292550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7A6CF-4B52-408A-BE97-218DBCA2E61E}" type="datetimeFigureOut">
              <a:rPr lang="en-GB" smtClean="0"/>
              <a:t>27/01/2021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D6770-42D9-4621-8E20-AABE1971E4A7}" type="slidenum">
              <a:rPr lang="en-GB" smtClean="0"/>
              <a:t>‹#›</a:t>
            </a:fld>
            <a:endParaRPr lang="en-GB"/>
          </a:p>
        </p:txBody>
      </p:sp>
    </p:spTree>
    <p:extLst>
      <p:ext uri="{BB962C8B-B14F-4D97-AF65-F5344CB8AC3E}">
        <p14:creationId xmlns:p14="http://schemas.microsoft.com/office/powerpoint/2010/main" val="4120109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www.bbc.co.uk/education/clips/zqkq6sg"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6.xml"/><Relationship Id="rId4" Type="http://schemas.openxmlformats.org/officeDocument/2006/relationships/slide" Target="slide18.xml"/></Relationships>
</file>

<file path=ppt/slides/_rels/slide1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10.xml"/><Relationship Id="rId7"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slide" Target="slide14.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hyperlink" Target="https://www.twinkl.co.uk/resource/t-re-495-ks1-make-your-own-scroll-craft-instructio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www.bbc.co.uk/programmes/p02mx8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40000"/>
                <a:lumOff val="60000"/>
              </a:schemeClr>
            </a:gs>
            <a:gs pos="53000">
              <a:srgbClr val="7956DC"/>
            </a:gs>
            <a:gs pos="41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6603" y="1730326"/>
            <a:ext cx="10260037" cy="4842455"/>
          </a:xfrm>
          <a:solidFill>
            <a:srgbClr val="CCFFFF"/>
          </a:solidFill>
        </p:spPr>
        <p:txBody>
          <a:bodyPr>
            <a:normAutofit fontScale="90000"/>
          </a:bodyPr>
          <a:lstStyle/>
          <a:p>
            <a:pPr algn="l"/>
            <a:r>
              <a:rPr lang="en-GB" sz="3200" u="sng" dirty="0" smtClean="0">
                <a:solidFill>
                  <a:schemeClr val="accent1">
                    <a:lumMod val="50000"/>
                  </a:schemeClr>
                </a:solidFill>
                <a:latin typeface="Comic Sans MS" panose="030F0702030302020204" pitchFamily="66" charset="0"/>
              </a:rPr>
              <a:t>Session 2</a:t>
            </a:r>
            <a:br>
              <a:rPr lang="en-GB" sz="3200" u="sng" dirty="0" smtClean="0">
                <a:solidFill>
                  <a:schemeClr val="accent1">
                    <a:lumMod val="50000"/>
                  </a:schemeClr>
                </a:solidFill>
                <a:latin typeface="Comic Sans MS" panose="030F0702030302020204" pitchFamily="66" charset="0"/>
              </a:rPr>
            </a:br>
            <a:r>
              <a:rPr lang="en-GB" sz="3200" u="sng" dirty="0">
                <a:solidFill>
                  <a:schemeClr val="accent1">
                    <a:lumMod val="50000"/>
                  </a:schemeClr>
                </a:solidFill>
                <a:latin typeface="Comic Sans MS" panose="030F0702030302020204" pitchFamily="66" charset="0"/>
              </a:rPr>
              <a:t/>
            </a:r>
            <a:br>
              <a:rPr lang="en-GB" sz="3200" u="sng" dirty="0">
                <a:solidFill>
                  <a:schemeClr val="accent1">
                    <a:lumMod val="50000"/>
                  </a:schemeClr>
                </a:solidFill>
                <a:latin typeface="Comic Sans MS" panose="030F0702030302020204" pitchFamily="66" charset="0"/>
              </a:rPr>
            </a:br>
            <a:r>
              <a:rPr lang="en-GB" sz="3200" u="sng" dirty="0" smtClean="0">
                <a:solidFill>
                  <a:schemeClr val="accent1">
                    <a:lumMod val="50000"/>
                  </a:schemeClr>
                </a:solidFill>
                <a:latin typeface="Comic Sans MS" panose="030F0702030302020204" pitchFamily="66" charset="0"/>
              </a:rPr>
              <a:t>Aims for </a:t>
            </a:r>
            <a:r>
              <a:rPr lang="en-GB" sz="3200" u="sng" smtClean="0">
                <a:solidFill>
                  <a:schemeClr val="accent1">
                    <a:lumMod val="50000"/>
                  </a:schemeClr>
                </a:solidFill>
                <a:latin typeface="Comic Sans MS" panose="030F0702030302020204" pitchFamily="66" charset="0"/>
              </a:rPr>
              <a:t>today</a:t>
            </a:r>
            <a:r>
              <a:rPr lang="en-GB" sz="3200" smtClean="0">
                <a:solidFill>
                  <a:schemeClr val="accent1">
                    <a:lumMod val="50000"/>
                  </a:schemeClr>
                </a:solidFill>
                <a:latin typeface="Comic Sans MS" panose="030F0702030302020204" pitchFamily="66" charset="0"/>
              </a:rPr>
              <a:t>:</a:t>
            </a:r>
            <a:br>
              <a:rPr lang="en-GB" sz="3200" smtClean="0">
                <a:solidFill>
                  <a:schemeClr val="accent1">
                    <a:lumMod val="50000"/>
                  </a:schemeClr>
                </a:solidFill>
                <a:latin typeface="Comic Sans MS" panose="030F0702030302020204" pitchFamily="66" charset="0"/>
              </a:rPr>
            </a:br>
            <a:r>
              <a:rPr lang="en-GB" sz="3200" dirty="0" smtClean="0">
                <a:solidFill>
                  <a:schemeClr val="accent1">
                    <a:lumMod val="50000"/>
                  </a:schemeClr>
                </a:solidFill>
                <a:latin typeface="Comic Sans MS" panose="030F0702030302020204" pitchFamily="66" charset="0"/>
              </a:rPr>
              <a:t/>
            </a:r>
            <a:br>
              <a:rPr lang="en-GB" sz="3200" dirty="0" smtClean="0">
                <a:solidFill>
                  <a:schemeClr val="accent1">
                    <a:lumMod val="50000"/>
                  </a:schemeClr>
                </a:solidFill>
                <a:latin typeface="Comic Sans MS" panose="030F0702030302020204" pitchFamily="66" charset="0"/>
              </a:rPr>
            </a:br>
            <a:r>
              <a:rPr lang="en-GB" sz="3200" dirty="0" smtClean="0">
                <a:solidFill>
                  <a:schemeClr val="accent1">
                    <a:lumMod val="50000"/>
                  </a:schemeClr>
                </a:solidFill>
                <a:latin typeface="Comic Sans MS" panose="030F0702030302020204" pitchFamily="66" charset="0"/>
              </a:rPr>
              <a:t>To learn about the</a:t>
            </a:r>
            <a:r>
              <a:rPr lang="en-GB" sz="3200" dirty="0" smtClean="0">
                <a:solidFill>
                  <a:srgbClr val="7030A0"/>
                </a:solidFill>
                <a:latin typeface="Comic Sans MS" panose="030F0702030302020204" pitchFamily="66" charset="0"/>
              </a:rPr>
              <a:t> </a:t>
            </a:r>
            <a:r>
              <a:rPr lang="en-GB" sz="3200" b="1" i="1" dirty="0" smtClean="0">
                <a:solidFill>
                  <a:srgbClr val="7030A0"/>
                </a:solidFill>
                <a:latin typeface="Comic Sans MS" panose="030F0702030302020204" pitchFamily="66" charset="0"/>
              </a:rPr>
              <a:t>mezuzah</a:t>
            </a:r>
            <a:r>
              <a:rPr lang="en-GB" sz="3200" dirty="0" smtClean="0">
                <a:solidFill>
                  <a:srgbClr val="7030A0"/>
                </a:solidFill>
                <a:latin typeface="Comic Sans MS" panose="030F0702030302020204" pitchFamily="66" charset="0"/>
              </a:rPr>
              <a:t> </a:t>
            </a:r>
            <a:r>
              <a:rPr lang="en-GB" sz="3200" dirty="0" smtClean="0">
                <a:solidFill>
                  <a:schemeClr val="accent1">
                    <a:lumMod val="50000"/>
                  </a:schemeClr>
                </a:solidFill>
                <a:latin typeface="Comic Sans MS" panose="030F0702030302020204" pitchFamily="66" charset="0"/>
              </a:rPr>
              <a:t>and its significance to Jewish households.</a:t>
            </a:r>
            <a:br>
              <a:rPr lang="en-GB" sz="3200" dirty="0" smtClean="0">
                <a:solidFill>
                  <a:schemeClr val="accent1">
                    <a:lumMod val="50000"/>
                  </a:schemeClr>
                </a:solidFill>
                <a:latin typeface="Comic Sans MS" panose="030F0702030302020204" pitchFamily="66" charset="0"/>
              </a:rPr>
            </a:br>
            <a:r>
              <a:rPr lang="en-GB" sz="3200" dirty="0" smtClean="0">
                <a:solidFill>
                  <a:schemeClr val="accent1">
                    <a:lumMod val="50000"/>
                  </a:schemeClr>
                </a:solidFill>
                <a:latin typeface="Comic Sans MS" panose="030F0702030302020204" pitchFamily="66" charset="0"/>
              </a:rPr>
              <a:t/>
            </a:r>
            <a:br>
              <a:rPr lang="en-GB" sz="3200" dirty="0" smtClean="0">
                <a:solidFill>
                  <a:schemeClr val="accent1">
                    <a:lumMod val="50000"/>
                  </a:schemeClr>
                </a:solidFill>
                <a:latin typeface="Comic Sans MS" panose="030F0702030302020204" pitchFamily="66" charset="0"/>
              </a:rPr>
            </a:br>
            <a:r>
              <a:rPr lang="en-GB" sz="3200" dirty="0" smtClean="0">
                <a:solidFill>
                  <a:schemeClr val="accent1">
                    <a:lumMod val="50000"/>
                  </a:schemeClr>
                </a:solidFill>
                <a:latin typeface="Comic Sans MS" panose="030F0702030302020204" pitchFamily="66" charset="0"/>
              </a:rPr>
              <a:t>To understand that investigating the </a:t>
            </a:r>
            <a:r>
              <a:rPr lang="en-GB" sz="3200" b="1" i="1" dirty="0" smtClean="0">
                <a:solidFill>
                  <a:srgbClr val="7030A0"/>
                </a:solidFill>
                <a:latin typeface="Comic Sans MS" panose="030F0702030302020204" pitchFamily="66" charset="0"/>
              </a:rPr>
              <a:t>Shema</a:t>
            </a:r>
            <a:r>
              <a:rPr lang="en-GB" sz="3200" dirty="0" smtClean="0">
                <a:solidFill>
                  <a:schemeClr val="accent1">
                    <a:lumMod val="50000"/>
                  </a:schemeClr>
                </a:solidFill>
                <a:latin typeface="Comic Sans MS" panose="030F0702030302020204" pitchFamily="66" charset="0"/>
              </a:rPr>
              <a:t> is a way of understanding core Jewish beliefs.</a:t>
            </a:r>
            <a:br>
              <a:rPr lang="en-GB" sz="3200" dirty="0" smtClean="0">
                <a:solidFill>
                  <a:schemeClr val="accent1">
                    <a:lumMod val="50000"/>
                  </a:schemeClr>
                </a:solidFill>
                <a:latin typeface="Comic Sans MS" panose="030F0702030302020204" pitchFamily="66" charset="0"/>
              </a:rPr>
            </a:br>
            <a:r>
              <a:rPr lang="en-GB" sz="3200" dirty="0" smtClean="0">
                <a:solidFill>
                  <a:schemeClr val="accent1">
                    <a:lumMod val="50000"/>
                  </a:schemeClr>
                </a:solidFill>
                <a:latin typeface="Comic Sans MS" panose="030F0702030302020204" pitchFamily="66" charset="0"/>
              </a:rPr>
              <a:t/>
            </a:r>
            <a:br>
              <a:rPr lang="en-GB" sz="3200" dirty="0" smtClean="0">
                <a:solidFill>
                  <a:schemeClr val="accent1">
                    <a:lumMod val="50000"/>
                  </a:schemeClr>
                </a:solidFill>
                <a:latin typeface="Comic Sans MS" panose="030F0702030302020204" pitchFamily="66" charset="0"/>
              </a:rPr>
            </a:br>
            <a:r>
              <a:rPr lang="en-GB" sz="3200" dirty="0" smtClean="0">
                <a:solidFill>
                  <a:schemeClr val="accent1">
                    <a:lumMod val="50000"/>
                  </a:schemeClr>
                </a:solidFill>
                <a:latin typeface="Comic Sans MS" panose="030F0702030302020204" pitchFamily="66" charset="0"/>
              </a:rPr>
              <a:t>To know how Judaism started and that the </a:t>
            </a:r>
            <a:r>
              <a:rPr lang="en-GB" sz="3200" b="1" i="1" dirty="0" smtClean="0">
                <a:solidFill>
                  <a:srgbClr val="7030A0"/>
                </a:solidFill>
                <a:latin typeface="Comic Sans MS" panose="030F0702030302020204" pitchFamily="66" charset="0"/>
              </a:rPr>
              <a:t>Torah</a:t>
            </a:r>
            <a:r>
              <a:rPr lang="en-GB" sz="3200" dirty="0" smtClean="0">
                <a:solidFill>
                  <a:schemeClr val="accent1">
                    <a:lumMod val="50000"/>
                  </a:schemeClr>
                </a:solidFill>
                <a:latin typeface="Comic Sans MS" panose="030F0702030302020204" pitchFamily="66" charset="0"/>
              </a:rPr>
              <a:t> is the Jewish Holy Book</a:t>
            </a:r>
            <a:br>
              <a:rPr lang="en-GB" sz="3200" dirty="0" smtClean="0">
                <a:solidFill>
                  <a:schemeClr val="accent1">
                    <a:lumMod val="50000"/>
                  </a:schemeClr>
                </a:solidFill>
                <a:latin typeface="Comic Sans MS" panose="030F0702030302020204" pitchFamily="66" charset="0"/>
              </a:rPr>
            </a:br>
            <a:r>
              <a:rPr lang="en-GB" sz="3200" dirty="0">
                <a:solidFill>
                  <a:schemeClr val="accent1">
                    <a:lumMod val="50000"/>
                  </a:schemeClr>
                </a:solidFill>
                <a:latin typeface="Comic Sans MS" panose="030F0702030302020204" pitchFamily="66" charset="0"/>
              </a:rPr>
              <a:t/>
            </a:r>
            <a:br>
              <a:rPr lang="en-GB" sz="3200" dirty="0">
                <a:solidFill>
                  <a:schemeClr val="accent1">
                    <a:lumMod val="50000"/>
                  </a:schemeClr>
                </a:solidFill>
                <a:latin typeface="Comic Sans MS" panose="030F0702030302020204" pitchFamily="66" charset="0"/>
              </a:rPr>
            </a:br>
            <a:endParaRPr lang="en-GB" sz="3200" dirty="0">
              <a:solidFill>
                <a:schemeClr val="accent1">
                  <a:lumMod val="50000"/>
                </a:schemeClr>
              </a:solidFill>
              <a:latin typeface="Comic Sans MS" panose="030F0702030302020204" pitchFamily="66" charset="0"/>
            </a:endParaRPr>
          </a:p>
        </p:txBody>
      </p:sp>
      <p:sp>
        <p:nvSpPr>
          <p:cNvPr id="5" name="Title 1"/>
          <p:cNvSpPr txBox="1">
            <a:spLocks/>
          </p:cNvSpPr>
          <p:nvPr/>
        </p:nvSpPr>
        <p:spPr>
          <a:xfrm>
            <a:off x="956603" y="404763"/>
            <a:ext cx="10260037" cy="1325563"/>
          </a:xfrm>
          <a:prstGeom prst="rect">
            <a:avLst/>
          </a:prstGeom>
          <a:solidFill>
            <a:srgbClr val="FFFF00"/>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solidFill>
                  <a:schemeClr val="accent1">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Key Question:  ‘What does it mean to belong to the Jewish religion?’ </a:t>
            </a:r>
            <a:endParaRPr lang="en-GB" sz="3600" dirty="0">
              <a:solidFill>
                <a:schemeClr val="accent1">
                  <a:lumMod val="50000"/>
                </a:schemeClr>
              </a:solidFill>
              <a:latin typeface="Comic Sans MS" panose="030F0702030302020204" pitchFamily="66" charset="0"/>
            </a:endParaRPr>
          </a:p>
        </p:txBody>
      </p:sp>
    </p:spTree>
    <p:extLst>
      <p:ext uri="{BB962C8B-B14F-4D97-AF65-F5344CB8AC3E}">
        <p14:creationId xmlns:p14="http://schemas.microsoft.com/office/powerpoint/2010/main" val="3534648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noChangeArrowheads="1"/>
          </p:cNvSpPr>
          <p:nvPr>
            <p:ph type="title"/>
          </p:nvPr>
        </p:nvSpPr>
        <p:spPr>
          <a:xfrm>
            <a:off x="1981201" y="479426"/>
            <a:ext cx="8220075" cy="993775"/>
          </a:xfrm>
        </p:spPr>
        <p:txBody>
          <a:bodyPr/>
          <a:lstStyle/>
          <a:p>
            <a:r>
              <a:rPr lang="en-GB" altLang="en-US" sz="3600">
                <a:latin typeface="Twinkl" panose="020B0604020202020204" pitchFamily="2" charset="0"/>
              </a:rPr>
              <a:t>What is the Shema?</a:t>
            </a:r>
            <a:endParaRPr lang="en-GB" altLang="en-US" sz="3600"/>
          </a:p>
        </p:txBody>
      </p:sp>
      <p:sp>
        <p:nvSpPr>
          <p:cNvPr id="5" name="Rectangle 4"/>
          <p:cNvSpPr>
            <a:spLocks noChangeArrowheads="1"/>
          </p:cNvSpPr>
          <p:nvPr/>
        </p:nvSpPr>
        <p:spPr bwMode="auto">
          <a:xfrm>
            <a:off x="2279650" y="1514475"/>
            <a:ext cx="7632700"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anose="020B0604020202020204" pitchFamily="2" charset="0"/>
              </a:defRPr>
            </a:lvl1pPr>
            <a:lvl2pPr marL="742950" indent="-285750">
              <a:defRPr>
                <a:solidFill>
                  <a:schemeClr val="tx1"/>
                </a:solidFill>
                <a:latin typeface="Twinkl" panose="020B0604020202020204" pitchFamily="2" charset="0"/>
              </a:defRPr>
            </a:lvl2pPr>
            <a:lvl3pPr marL="1143000" indent="-228600">
              <a:defRPr>
                <a:solidFill>
                  <a:schemeClr val="tx1"/>
                </a:solidFill>
                <a:latin typeface="Twinkl" panose="020B0604020202020204" pitchFamily="2" charset="0"/>
              </a:defRPr>
            </a:lvl3pPr>
            <a:lvl4pPr marL="1600200" indent="-228600">
              <a:defRPr>
                <a:solidFill>
                  <a:schemeClr val="tx1"/>
                </a:solidFill>
                <a:latin typeface="Twinkl" panose="020B0604020202020204" pitchFamily="2" charset="0"/>
              </a:defRPr>
            </a:lvl4pPr>
            <a:lvl5pPr marL="2057400" indent="-228600">
              <a:defRPr>
                <a:solidFill>
                  <a:schemeClr val="tx1"/>
                </a:solidFill>
                <a:latin typeface="Twinkl" panose="020B0604020202020204" pitchFamily="2" charset="0"/>
              </a:defRPr>
            </a:lvl5pPr>
            <a:lvl6pPr marL="2514600" indent="-228600" fontAlgn="base">
              <a:spcBef>
                <a:spcPct val="0"/>
              </a:spcBef>
              <a:spcAft>
                <a:spcPct val="0"/>
              </a:spcAft>
              <a:defRPr>
                <a:solidFill>
                  <a:schemeClr val="tx1"/>
                </a:solidFill>
                <a:latin typeface="Twinkl" panose="020B0604020202020204" pitchFamily="2" charset="0"/>
              </a:defRPr>
            </a:lvl6pPr>
            <a:lvl7pPr marL="2971800" indent="-228600" fontAlgn="base">
              <a:spcBef>
                <a:spcPct val="0"/>
              </a:spcBef>
              <a:spcAft>
                <a:spcPct val="0"/>
              </a:spcAft>
              <a:defRPr>
                <a:solidFill>
                  <a:schemeClr val="tx1"/>
                </a:solidFill>
                <a:latin typeface="Twinkl" panose="020B0604020202020204" pitchFamily="2" charset="0"/>
              </a:defRPr>
            </a:lvl7pPr>
            <a:lvl8pPr marL="3429000" indent="-228600" fontAlgn="base">
              <a:spcBef>
                <a:spcPct val="0"/>
              </a:spcBef>
              <a:spcAft>
                <a:spcPct val="0"/>
              </a:spcAft>
              <a:defRPr>
                <a:solidFill>
                  <a:schemeClr val="tx1"/>
                </a:solidFill>
                <a:latin typeface="Twinkl" panose="020B0604020202020204" pitchFamily="2" charset="0"/>
              </a:defRPr>
            </a:lvl8pPr>
            <a:lvl9pPr marL="3886200" indent="-228600" fontAlgn="base">
              <a:spcBef>
                <a:spcPct val="0"/>
              </a:spcBef>
              <a:spcAft>
                <a:spcPct val="0"/>
              </a:spcAft>
              <a:defRPr>
                <a:solidFill>
                  <a:schemeClr val="tx1"/>
                </a:solidFill>
                <a:latin typeface="Twinkl" panose="020B0604020202020204" pitchFamily="2" charset="0"/>
              </a:defRPr>
            </a:lvl9pPr>
          </a:lstStyle>
          <a:p>
            <a:pPr eaLnBrk="1" hangingPunct="1"/>
            <a:r>
              <a:rPr lang="en-GB" altLang="en-US"/>
              <a:t>Shema is one of the most important </a:t>
            </a:r>
            <a:r>
              <a:rPr lang="en-GB" altLang="en-US" b="1">
                <a:solidFill>
                  <a:srgbClr val="013F7C"/>
                </a:solidFill>
              </a:rPr>
              <a:t>Jewish</a:t>
            </a:r>
            <a:r>
              <a:rPr lang="en-GB" altLang="en-US"/>
              <a:t> prayers.</a:t>
            </a:r>
          </a:p>
          <a:p>
            <a:pPr eaLnBrk="1" hangingPunct="1"/>
            <a:endParaRPr lang="en-GB" altLang="en-US"/>
          </a:p>
          <a:p>
            <a:pPr eaLnBrk="1" hangingPunct="1"/>
            <a:r>
              <a:rPr lang="en-GB" altLang="en-US"/>
              <a:t>It is one of the first </a:t>
            </a:r>
            <a:r>
              <a:rPr lang="en-GB" altLang="en-US" b="1">
                <a:solidFill>
                  <a:srgbClr val="013F7C"/>
                </a:solidFill>
              </a:rPr>
              <a:t>prayers</a:t>
            </a:r>
            <a:r>
              <a:rPr lang="en-GB" altLang="en-US"/>
              <a:t> learnt by Jewish children.</a:t>
            </a:r>
          </a:p>
          <a:p>
            <a:pPr eaLnBrk="1" hangingPunct="1"/>
            <a:endParaRPr lang="en-GB" altLang="en-US"/>
          </a:p>
          <a:p>
            <a:pPr eaLnBrk="1" hangingPunct="1"/>
            <a:r>
              <a:rPr lang="en-GB" altLang="en-US"/>
              <a:t>It is said three times every day by Jewish people.</a:t>
            </a:r>
          </a:p>
          <a:p>
            <a:pPr eaLnBrk="1" hangingPunct="1"/>
            <a:endParaRPr lang="en-GB" altLang="en-US"/>
          </a:p>
          <a:p>
            <a:pPr eaLnBrk="1" hangingPunct="1"/>
            <a:r>
              <a:rPr lang="en-GB" altLang="en-US"/>
              <a:t>It is included in nearly every service at the </a:t>
            </a:r>
            <a:r>
              <a:rPr lang="en-GB" altLang="en-US" b="1">
                <a:solidFill>
                  <a:srgbClr val="013F7C"/>
                </a:solidFill>
              </a:rPr>
              <a:t>Synagogue</a:t>
            </a:r>
            <a:r>
              <a:rPr lang="en-GB" altLang="en-US"/>
              <a:t>.</a:t>
            </a:r>
          </a:p>
        </p:txBody>
      </p:sp>
      <p:pic>
        <p:nvPicPr>
          <p:cNvPr id="922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1638" y="1228726"/>
            <a:ext cx="2646362" cy="52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hlinkClick r:id="rId3" action="ppaction://hlinksldjump"/>
            <a:extLst>
              <a:ext uri="{FF2B5EF4-FFF2-40B4-BE49-F238E27FC236}">
                <a16:creationId xmlns:a16="http://schemas.microsoft.com/office/drawing/2014/main" id="{A51ACF60-8403-4D44-B386-D5E709953AC9}"/>
              </a:ext>
            </a:extLst>
          </p:cNvPr>
          <p:cNvSpPr/>
          <p:nvPr/>
        </p:nvSpPr>
        <p:spPr>
          <a:xfrm>
            <a:off x="5934075" y="1581151"/>
            <a:ext cx="800100" cy="295275"/>
          </a:xfrm>
          <a:prstGeom prst="rect">
            <a:avLst/>
          </a:prstGeom>
          <a:solidFill>
            <a:srgbClr val="18A0D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a:hlinkClick r:id="rId3" action="ppaction://hlinksldjump"/>
            <a:extLst>
              <a:ext uri="{FF2B5EF4-FFF2-40B4-BE49-F238E27FC236}">
                <a16:creationId xmlns:a16="http://schemas.microsoft.com/office/drawing/2014/main" id="{590ECF9A-F0AE-4487-9A5C-A1380C9B19B8}"/>
              </a:ext>
            </a:extLst>
          </p:cNvPr>
          <p:cNvSpPr/>
          <p:nvPr/>
        </p:nvSpPr>
        <p:spPr>
          <a:xfrm>
            <a:off x="4286251" y="2133601"/>
            <a:ext cx="855663" cy="295275"/>
          </a:xfrm>
          <a:prstGeom prst="rect">
            <a:avLst/>
          </a:prstGeom>
          <a:solidFill>
            <a:srgbClr val="18A0D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le 6">
            <a:hlinkClick r:id="rId3" action="ppaction://hlinksldjump"/>
            <a:extLst>
              <a:ext uri="{FF2B5EF4-FFF2-40B4-BE49-F238E27FC236}">
                <a16:creationId xmlns:a16="http://schemas.microsoft.com/office/drawing/2014/main" id="{1F778362-414F-4507-902C-2DF58F0EBEFA}"/>
              </a:ext>
            </a:extLst>
          </p:cNvPr>
          <p:cNvSpPr/>
          <p:nvPr/>
        </p:nvSpPr>
        <p:spPr>
          <a:xfrm>
            <a:off x="6638925" y="3252789"/>
            <a:ext cx="1219200" cy="295275"/>
          </a:xfrm>
          <a:prstGeom prst="rect">
            <a:avLst/>
          </a:prstGeom>
          <a:solidFill>
            <a:srgbClr val="18A0D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559882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500"/>
                                        <p:tgtEl>
                                          <p:spTgt spid="5">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ChangeArrowheads="1"/>
          </p:cNvSpPr>
          <p:nvPr/>
        </p:nvSpPr>
        <p:spPr bwMode="auto">
          <a:xfrm>
            <a:off x="4456113" y="3302001"/>
            <a:ext cx="1230312"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anose="020B0604020202020204" pitchFamily="2" charset="0"/>
              </a:defRPr>
            </a:lvl1pPr>
            <a:lvl2pPr marL="742950" indent="-285750">
              <a:defRPr>
                <a:solidFill>
                  <a:schemeClr val="tx1"/>
                </a:solidFill>
                <a:latin typeface="Twinkl" panose="020B0604020202020204" pitchFamily="2" charset="0"/>
              </a:defRPr>
            </a:lvl2pPr>
            <a:lvl3pPr marL="1143000" indent="-228600">
              <a:defRPr>
                <a:solidFill>
                  <a:schemeClr val="tx1"/>
                </a:solidFill>
                <a:latin typeface="Twinkl" panose="020B0604020202020204" pitchFamily="2" charset="0"/>
              </a:defRPr>
            </a:lvl3pPr>
            <a:lvl4pPr marL="1600200" indent="-228600">
              <a:defRPr>
                <a:solidFill>
                  <a:schemeClr val="tx1"/>
                </a:solidFill>
                <a:latin typeface="Twinkl" panose="020B0604020202020204" pitchFamily="2" charset="0"/>
              </a:defRPr>
            </a:lvl4pPr>
            <a:lvl5pPr marL="2057400" indent="-228600">
              <a:defRPr>
                <a:solidFill>
                  <a:schemeClr val="tx1"/>
                </a:solidFill>
                <a:latin typeface="Twinkl" panose="020B0604020202020204" pitchFamily="2" charset="0"/>
              </a:defRPr>
            </a:lvl5pPr>
            <a:lvl6pPr marL="2514600" indent="-228600" fontAlgn="base">
              <a:spcBef>
                <a:spcPct val="0"/>
              </a:spcBef>
              <a:spcAft>
                <a:spcPct val="0"/>
              </a:spcAft>
              <a:defRPr>
                <a:solidFill>
                  <a:schemeClr val="tx1"/>
                </a:solidFill>
                <a:latin typeface="Twinkl" panose="020B0604020202020204" pitchFamily="2" charset="0"/>
              </a:defRPr>
            </a:lvl6pPr>
            <a:lvl7pPr marL="2971800" indent="-228600" fontAlgn="base">
              <a:spcBef>
                <a:spcPct val="0"/>
              </a:spcBef>
              <a:spcAft>
                <a:spcPct val="0"/>
              </a:spcAft>
              <a:defRPr>
                <a:solidFill>
                  <a:schemeClr val="tx1"/>
                </a:solidFill>
                <a:latin typeface="Twinkl" panose="020B0604020202020204" pitchFamily="2" charset="0"/>
              </a:defRPr>
            </a:lvl7pPr>
            <a:lvl8pPr marL="3429000" indent="-228600" fontAlgn="base">
              <a:spcBef>
                <a:spcPct val="0"/>
              </a:spcBef>
              <a:spcAft>
                <a:spcPct val="0"/>
              </a:spcAft>
              <a:defRPr>
                <a:solidFill>
                  <a:schemeClr val="tx1"/>
                </a:solidFill>
                <a:latin typeface="Twinkl" panose="020B0604020202020204" pitchFamily="2" charset="0"/>
              </a:defRPr>
            </a:lvl8pPr>
            <a:lvl9pPr marL="3886200" indent="-228600" fontAlgn="base">
              <a:spcBef>
                <a:spcPct val="0"/>
              </a:spcBef>
              <a:spcAft>
                <a:spcPct val="0"/>
              </a:spcAft>
              <a:defRPr>
                <a:solidFill>
                  <a:schemeClr val="tx1"/>
                </a:solidFill>
                <a:latin typeface="Twinkl" panose="020B0604020202020204" pitchFamily="2" charset="0"/>
              </a:defRPr>
            </a:lvl9pPr>
          </a:lstStyle>
          <a:p>
            <a:pPr algn="ctr" eaLnBrk="1" hangingPunct="1"/>
            <a:r>
              <a:rPr lang="en-GB" altLang="en-US" sz="1600"/>
              <a:t>God loves everybody and they should love Him.</a:t>
            </a:r>
          </a:p>
        </p:txBody>
      </p:sp>
      <p:sp>
        <p:nvSpPr>
          <p:cNvPr id="46" name="Rectangle 45"/>
          <p:cNvSpPr>
            <a:spLocks noChangeArrowheads="1"/>
          </p:cNvSpPr>
          <p:nvPr/>
        </p:nvSpPr>
        <p:spPr bwMode="auto">
          <a:xfrm>
            <a:off x="2439988" y="3573464"/>
            <a:ext cx="12319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anose="020B0604020202020204" pitchFamily="2" charset="0"/>
              </a:defRPr>
            </a:lvl1pPr>
            <a:lvl2pPr marL="742950" indent="-285750">
              <a:defRPr>
                <a:solidFill>
                  <a:schemeClr val="tx1"/>
                </a:solidFill>
                <a:latin typeface="Twinkl" panose="020B0604020202020204" pitchFamily="2" charset="0"/>
              </a:defRPr>
            </a:lvl2pPr>
            <a:lvl3pPr marL="1143000" indent="-228600">
              <a:defRPr>
                <a:solidFill>
                  <a:schemeClr val="tx1"/>
                </a:solidFill>
                <a:latin typeface="Twinkl" panose="020B0604020202020204" pitchFamily="2" charset="0"/>
              </a:defRPr>
            </a:lvl3pPr>
            <a:lvl4pPr marL="1600200" indent="-228600">
              <a:defRPr>
                <a:solidFill>
                  <a:schemeClr val="tx1"/>
                </a:solidFill>
                <a:latin typeface="Twinkl" panose="020B0604020202020204" pitchFamily="2" charset="0"/>
              </a:defRPr>
            </a:lvl4pPr>
            <a:lvl5pPr marL="2057400" indent="-228600">
              <a:defRPr>
                <a:solidFill>
                  <a:schemeClr val="tx1"/>
                </a:solidFill>
                <a:latin typeface="Twinkl" panose="020B0604020202020204" pitchFamily="2" charset="0"/>
              </a:defRPr>
            </a:lvl5pPr>
            <a:lvl6pPr marL="2514600" indent="-228600" fontAlgn="base">
              <a:spcBef>
                <a:spcPct val="0"/>
              </a:spcBef>
              <a:spcAft>
                <a:spcPct val="0"/>
              </a:spcAft>
              <a:defRPr>
                <a:solidFill>
                  <a:schemeClr val="tx1"/>
                </a:solidFill>
                <a:latin typeface="Twinkl" panose="020B0604020202020204" pitchFamily="2" charset="0"/>
              </a:defRPr>
            </a:lvl6pPr>
            <a:lvl7pPr marL="2971800" indent="-228600" fontAlgn="base">
              <a:spcBef>
                <a:spcPct val="0"/>
              </a:spcBef>
              <a:spcAft>
                <a:spcPct val="0"/>
              </a:spcAft>
              <a:defRPr>
                <a:solidFill>
                  <a:schemeClr val="tx1"/>
                </a:solidFill>
                <a:latin typeface="Twinkl" panose="020B0604020202020204" pitchFamily="2" charset="0"/>
              </a:defRPr>
            </a:lvl7pPr>
            <a:lvl8pPr marL="3429000" indent="-228600" fontAlgn="base">
              <a:spcBef>
                <a:spcPct val="0"/>
              </a:spcBef>
              <a:spcAft>
                <a:spcPct val="0"/>
              </a:spcAft>
              <a:defRPr>
                <a:solidFill>
                  <a:schemeClr val="tx1"/>
                </a:solidFill>
                <a:latin typeface="Twinkl" panose="020B0604020202020204" pitchFamily="2" charset="0"/>
              </a:defRPr>
            </a:lvl8pPr>
            <a:lvl9pPr marL="3886200" indent="-228600" fontAlgn="base">
              <a:spcBef>
                <a:spcPct val="0"/>
              </a:spcBef>
              <a:spcAft>
                <a:spcPct val="0"/>
              </a:spcAft>
              <a:defRPr>
                <a:solidFill>
                  <a:schemeClr val="tx1"/>
                </a:solidFill>
                <a:latin typeface="Twinkl" panose="020B0604020202020204" pitchFamily="2" charset="0"/>
              </a:defRPr>
            </a:lvl9pPr>
          </a:lstStyle>
          <a:p>
            <a:pPr algn="ctr" eaLnBrk="1" hangingPunct="1"/>
            <a:r>
              <a:rPr lang="en-GB" altLang="en-US" sz="1600"/>
              <a:t>There is only one God.</a:t>
            </a:r>
          </a:p>
        </p:txBody>
      </p:sp>
      <p:sp>
        <p:nvSpPr>
          <p:cNvPr id="58" name="Rectangle 57"/>
          <p:cNvSpPr>
            <a:spLocks noChangeArrowheads="1"/>
          </p:cNvSpPr>
          <p:nvPr/>
        </p:nvSpPr>
        <p:spPr bwMode="auto">
          <a:xfrm>
            <a:off x="6499226" y="3387725"/>
            <a:ext cx="116522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anose="020B0604020202020204" pitchFamily="2" charset="0"/>
              </a:defRPr>
            </a:lvl1pPr>
            <a:lvl2pPr marL="742950" indent="-285750">
              <a:defRPr>
                <a:solidFill>
                  <a:schemeClr val="tx1"/>
                </a:solidFill>
                <a:latin typeface="Twinkl" panose="020B0604020202020204" pitchFamily="2" charset="0"/>
              </a:defRPr>
            </a:lvl2pPr>
            <a:lvl3pPr marL="1143000" indent="-228600">
              <a:defRPr>
                <a:solidFill>
                  <a:schemeClr val="tx1"/>
                </a:solidFill>
                <a:latin typeface="Twinkl" panose="020B0604020202020204" pitchFamily="2" charset="0"/>
              </a:defRPr>
            </a:lvl3pPr>
            <a:lvl4pPr marL="1600200" indent="-228600">
              <a:defRPr>
                <a:solidFill>
                  <a:schemeClr val="tx1"/>
                </a:solidFill>
                <a:latin typeface="Twinkl" panose="020B0604020202020204" pitchFamily="2" charset="0"/>
              </a:defRPr>
            </a:lvl4pPr>
            <a:lvl5pPr marL="2057400" indent="-228600">
              <a:defRPr>
                <a:solidFill>
                  <a:schemeClr val="tx1"/>
                </a:solidFill>
                <a:latin typeface="Twinkl" panose="020B0604020202020204" pitchFamily="2" charset="0"/>
              </a:defRPr>
            </a:lvl5pPr>
            <a:lvl6pPr marL="2514600" indent="-228600" fontAlgn="base">
              <a:spcBef>
                <a:spcPct val="0"/>
              </a:spcBef>
              <a:spcAft>
                <a:spcPct val="0"/>
              </a:spcAft>
              <a:defRPr>
                <a:solidFill>
                  <a:schemeClr val="tx1"/>
                </a:solidFill>
                <a:latin typeface="Twinkl" panose="020B0604020202020204" pitchFamily="2" charset="0"/>
              </a:defRPr>
            </a:lvl6pPr>
            <a:lvl7pPr marL="2971800" indent="-228600" fontAlgn="base">
              <a:spcBef>
                <a:spcPct val="0"/>
              </a:spcBef>
              <a:spcAft>
                <a:spcPct val="0"/>
              </a:spcAft>
              <a:defRPr>
                <a:solidFill>
                  <a:schemeClr val="tx1"/>
                </a:solidFill>
                <a:latin typeface="Twinkl" panose="020B0604020202020204" pitchFamily="2" charset="0"/>
              </a:defRPr>
            </a:lvl7pPr>
            <a:lvl8pPr marL="3429000" indent="-228600" fontAlgn="base">
              <a:spcBef>
                <a:spcPct val="0"/>
              </a:spcBef>
              <a:spcAft>
                <a:spcPct val="0"/>
              </a:spcAft>
              <a:defRPr>
                <a:solidFill>
                  <a:schemeClr val="tx1"/>
                </a:solidFill>
                <a:latin typeface="Twinkl" panose="020B0604020202020204" pitchFamily="2" charset="0"/>
              </a:defRPr>
            </a:lvl8pPr>
            <a:lvl9pPr marL="3886200" indent="-228600" fontAlgn="base">
              <a:spcBef>
                <a:spcPct val="0"/>
              </a:spcBef>
              <a:spcAft>
                <a:spcPct val="0"/>
              </a:spcAft>
              <a:defRPr>
                <a:solidFill>
                  <a:schemeClr val="tx1"/>
                </a:solidFill>
                <a:latin typeface="Twinkl" panose="020B0604020202020204" pitchFamily="2" charset="0"/>
              </a:defRPr>
            </a:lvl9pPr>
          </a:lstStyle>
          <a:p>
            <a:pPr algn="ctr" eaLnBrk="1" hangingPunct="1"/>
            <a:r>
              <a:rPr lang="en-GB" altLang="en-US" sz="1600"/>
              <a:t>Everybody should follow God’s rules.</a:t>
            </a:r>
          </a:p>
        </p:txBody>
      </p:sp>
      <p:sp>
        <p:nvSpPr>
          <p:cNvPr id="59" name="Rectangle 58"/>
          <p:cNvSpPr>
            <a:spLocks noChangeArrowheads="1"/>
          </p:cNvSpPr>
          <p:nvPr/>
        </p:nvSpPr>
        <p:spPr bwMode="auto">
          <a:xfrm>
            <a:off x="8497888" y="3368676"/>
            <a:ext cx="1230312"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anose="020B0604020202020204" pitchFamily="2" charset="0"/>
              </a:defRPr>
            </a:lvl1pPr>
            <a:lvl2pPr marL="742950" indent="-285750">
              <a:defRPr>
                <a:solidFill>
                  <a:schemeClr val="tx1"/>
                </a:solidFill>
                <a:latin typeface="Twinkl" panose="020B0604020202020204" pitchFamily="2" charset="0"/>
              </a:defRPr>
            </a:lvl2pPr>
            <a:lvl3pPr marL="1143000" indent="-228600">
              <a:defRPr>
                <a:solidFill>
                  <a:schemeClr val="tx1"/>
                </a:solidFill>
                <a:latin typeface="Twinkl" panose="020B0604020202020204" pitchFamily="2" charset="0"/>
              </a:defRPr>
            </a:lvl3pPr>
            <a:lvl4pPr marL="1600200" indent="-228600">
              <a:defRPr>
                <a:solidFill>
                  <a:schemeClr val="tx1"/>
                </a:solidFill>
                <a:latin typeface="Twinkl" panose="020B0604020202020204" pitchFamily="2" charset="0"/>
              </a:defRPr>
            </a:lvl4pPr>
            <a:lvl5pPr marL="2057400" indent="-228600">
              <a:defRPr>
                <a:solidFill>
                  <a:schemeClr val="tx1"/>
                </a:solidFill>
                <a:latin typeface="Twinkl" panose="020B0604020202020204" pitchFamily="2" charset="0"/>
              </a:defRPr>
            </a:lvl5pPr>
            <a:lvl6pPr marL="2514600" indent="-228600" fontAlgn="base">
              <a:spcBef>
                <a:spcPct val="0"/>
              </a:spcBef>
              <a:spcAft>
                <a:spcPct val="0"/>
              </a:spcAft>
              <a:defRPr>
                <a:solidFill>
                  <a:schemeClr val="tx1"/>
                </a:solidFill>
                <a:latin typeface="Twinkl" panose="020B0604020202020204" pitchFamily="2" charset="0"/>
              </a:defRPr>
            </a:lvl6pPr>
            <a:lvl7pPr marL="2971800" indent="-228600" fontAlgn="base">
              <a:spcBef>
                <a:spcPct val="0"/>
              </a:spcBef>
              <a:spcAft>
                <a:spcPct val="0"/>
              </a:spcAft>
              <a:defRPr>
                <a:solidFill>
                  <a:schemeClr val="tx1"/>
                </a:solidFill>
                <a:latin typeface="Twinkl" panose="020B0604020202020204" pitchFamily="2" charset="0"/>
              </a:defRPr>
            </a:lvl7pPr>
            <a:lvl8pPr marL="3429000" indent="-228600" fontAlgn="base">
              <a:spcBef>
                <a:spcPct val="0"/>
              </a:spcBef>
              <a:spcAft>
                <a:spcPct val="0"/>
              </a:spcAft>
              <a:defRPr>
                <a:solidFill>
                  <a:schemeClr val="tx1"/>
                </a:solidFill>
                <a:latin typeface="Twinkl" panose="020B0604020202020204" pitchFamily="2" charset="0"/>
              </a:defRPr>
            </a:lvl8pPr>
            <a:lvl9pPr marL="3886200" indent="-228600" fontAlgn="base">
              <a:spcBef>
                <a:spcPct val="0"/>
              </a:spcBef>
              <a:spcAft>
                <a:spcPct val="0"/>
              </a:spcAft>
              <a:defRPr>
                <a:solidFill>
                  <a:schemeClr val="tx1"/>
                </a:solidFill>
                <a:latin typeface="Twinkl" panose="020B0604020202020204" pitchFamily="2" charset="0"/>
              </a:defRPr>
            </a:lvl9pPr>
          </a:lstStyle>
          <a:p>
            <a:pPr algn="ctr" eaLnBrk="1" hangingPunct="1"/>
            <a:r>
              <a:rPr lang="en-GB" altLang="en-US" sz="1600"/>
              <a:t>Children should be taught the </a:t>
            </a:r>
            <a:r>
              <a:rPr lang="en-GB" altLang="en-US" b="1">
                <a:solidFill>
                  <a:srgbClr val="013F7C"/>
                </a:solidFill>
              </a:rPr>
              <a:t>Torah</a:t>
            </a:r>
            <a:r>
              <a:rPr lang="en-GB" altLang="en-US" sz="1600"/>
              <a:t>.</a:t>
            </a: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76" y="2892426"/>
            <a:ext cx="1751013"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5763" y="2892426"/>
            <a:ext cx="1751012"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6651" y="2892426"/>
            <a:ext cx="1751013"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7538" y="2892426"/>
            <a:ext cx="1751012"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itle 20"/>
          <p:cNvSpPr>
            <a:spLocks noGrp="1" noChangeArrowheads="1"/>
          </p:cNvSpPr>
          <p:nvPr>
            <p:ph type="title"/>
          </p:nvPr>
        </p:nvSpPr>
        <p:spPr>
          <a:xfrm>
            <a:off x="1981201" y="479426"/>
            <a:ext cx="8220075" cy="993775"/>
          </a:xfrm>
        </p:spPr>
        <p:txBody>
          <a:bodyPr/>
          <a:lstStyle/>
          <a:p>
            <a:r>
              <a:rPr lang="en-GB" altLang="en-US" sz="3600">
                <a:latin typeface="Twinkl" panose="020B0604020202020204" pitchFamily="2" charset="0"/>
              </a:rPr>
              <a:t>Why is the Shema Important?</a:t>
            </a:r>
            <a:endParaRPr lang="en-GB" altLang="en-US" sz="3600"/>
          </a:p>
        </p:txBody>
      </p:sp>
      <p:sp>
        <p:nvSpPr>
          <p:cNvPr id="5" name="Rectangle 4"/>
          <p:cNvSpPr>
            <a:spLocks noChangeArrowheads="1"/>
          </p:cNvSpPr>
          <p:nvPr/>
        </p:nvSpPr>
        <p:spPr bwMode="auto">
          <a:xfrm>
            <a:off x="2279650" y="1514476"/>
            <a:ext cx="7632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anose="020B0604020202020204" pitchFamily="2" charset="0"/>
              </a:defRPr>
            </a:lvl1pPr>
            <a:lvl2pPr marL="742950" indent="-285750">
              <a:defRPr>
                <a:solidFill>
                  <a:schemeClr val="tx1"/>
                </a:solidFill>
                <a:latin typeface="Twinkl" panose="020B0604020202020204" pitchFamily="2" charset="0"/>
              </a:defRPr>
            </a:lvl2pPr>
            <a:lvl3pPr marL="1143000" indent="-228600">
              <a:defRPr>
                <a:solidFill>
                  <a:schemeClr val="tx1"/>
                </a:solidFill>
                <a:latin typeface="Twinkl" panose="020B0604020202020204" pitchFamily="2" charset="0"/>
              </a:defRPr>
            </a:lvl3pPr>
            <a:lvl4pPr marL="1600200" indent="-228600">
              <a:defRPr>
                <a:solidFill>
                  <a:schemeClr val="tx1"/>
                </a:solidFill>
                <a:latin typeface="Twinkl" panose="020B0604020202020204" pitchFamily="2" charset="0"/>
              </a:defRPr>
            </a:lvl4pPr>
            <a:lvl5pPr marL="2057400" indent="-228600">
              <a:defRPr>
                <a:solidFill>
                  <a:schemeClr val="tx1"/>
                </a:solidFill>
                <a:latin typeface="Twinkl" panose="020B0604020202020204" pitchFamily="2" charset="0"/>
              </a:defRPr>
            </a:lvl5pPr>
            <a:lvl6pPr marL="2514600" indent="-228600" fontAlgn="base">
              <a:spcBef>
                <a:spcPct val="0"/>
              </a:spcBef>
              <a:spcAft>
                <a:spcPct val="0"/>
              </a:spcAft>
              <a:defRPr>
                <a:solidFill>
                  <a:schemeClr val="tx1"/>
                </a:solidFill>
                <a:latin typeface="Twinkl" panose="020B0604020202020204" pitchFamily="2" charset="0"/>
              </a:defRPr>
            </a:lvl6pPr>
            <a:lvl7pPr marL="2971800" indent="-228600" fontAlgn="base">
              <a:spcBef>
                <a:spcPct val="0"/>
              </a:spcBef>
              <a:spcAft>
                <a:spcPct val="0"/>
              </a:spcAft>
              <a:defRPr>
                <a:solidFill>
                  <a:schemeClr val="tx1"/>
                </a:solidFill>
                <a:latin typeface="Twinkl" panose="020B0604020202020204" pitchFamily="2" charset="0"/>
              </a:defRPr>
            </a:lvl7pPr>
            <a:lvl8pPr marL="3429000" indent="-228600" fontAlgn="base">
              <a:spcBef>
                <a:spcPct val="0"/>
              </a:spcBef>
              <a:spcAft>
                <a:spcPct val="0"/>
              </a:spcAft>
              <a:defRPr>
                <a:solidFill>
                  <a:schemeClr val="tx1"/>
                </a:solidFill>
                <a:latin typeface="Twinkl" panose="020B0604020202020204" pitchFamily="2" charset="0"/>
              </a:defRPr>
            </a:lvl8pPr>
            <a:lvl9pPr marL="3886200" indent="-228600" fontAlgn="base">
              <a:spcBef>
                <a:spcPct val="0"/>
              </a:spcBef>
              <a:spcAft>
                <a:spcPct val="0"/>
              </a:spcAft>
              <a:defRPr>
                <a:solidFill>
                  <a:schemeClr val="tx1"/>
                </a:solidFill>
                <a:latin typeface="Twinkl" panose="020B0604020202020204" pitchFamily="2" charset="0"/>
              </a:defRPr>
            </a:lvl9pPr>
          </a:lstStyle>
          <a:p>
            <a:pPr eaLnBrk="1" hangingPunct="1"/>
            <a:r>
              <a:rPr lang="en-GB" altLang="en-US"/>
              <a:t>The Shema prayer is important for lots of reasons.</a:t>
            </a:r>
          </a:p>
          <a:p>
            <a:pPr algn="ctr" eaLnBrk="1" hangingPunct="1"/>
            <a:r>
              <a:rPr lang="en-GB" altLang="en-US"/>
              <a:t> </a:t>
            </a:r>
          </a:p>
          <a:p>
            <a:pPr algn="ctr" eaLnBrk="1" hangingPunct="1"/>
            <a:r>
              <a:rPr lang="en-GB" altLang="en-US"/>
              <a:t>It reminds Jewish people that:</a:t>
            </a:r>
          </a:p>
        </p:txBody>
      </p:sp>
      <p:sp>
        <p:nvSpPr>
          <p:cNvPr id="45" name="Rectangle 44"/>
          <p:cNvSpPr>
            <a:spLocks noChangeArrowheads="1"/>
          </p:cNvSpPr>
          <p:nvPr/>
        </p:nvSpPr>
        <p:spPr bwMode="auto">
          <a:xfrm>
            <a:off x="4070351" y="5589589"/>
            <a:ext cx="375126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anose="020B0604020202020204" pitchFamily="2" charset="0"/>
              </a:defRPr>
            </a:lvl1pPr>
            <a:lvl2pPr marL="742950" indent="-285750">
              <a:defRPr>
                <a:solidFill>
                  <a:schemeClr val="tx1"/>
                </a:solidFill>
                <a:latin typeface="Twinkl" panose="020B0604020202020204" pitchFamily="2" charset="0"/>
              </a:defRPr>
            </a:lvl2pPr>
            <a:lvl3pPr marL="1143000" indent="-228600">
              <a:defRPr>
                <a:solidFill>
                  <a:schemeClr val="tx1"/>
                </a:solidFill>
                <a:latin typeface="Twinkl" panose="020B0604020202020204" pitchFamily="2" charset="0"/>
              </a:defRPr>
            </a:lvl3pPr>
            <a:lvl4pPr marL="1600200" indent="-228600">
              <a:defRPr>
                <a:solidFill>
                  <a:schemeClr val="tx1"/>
                </a:solidFill>
                <a:latin typeface="Twinkl" panose="020B0604020202020204" pitchFamily="2" charset="0"/>
              </a:defRPr>
            </a:lvl4pPr>
            <a:lvl5pPr marL="2057400" indent="-228600">
              <a:defRPr>
                <a:solidFill>
                  <a:schemeClr val="tx1"/>
                </a:solidFill>
                <a:latin typeface="Twinkl" panose="020B0604020202020204" pitchFamily="2" charset="0"/>
              </a:defRPr>
            </a:lvl5pPr>
            <a:lvl6pPr marL="2514600" indent="-228600" fontAlgn="base">
              <a:spcBef>
                <a:spcPct val="0"/>
              </a:spcBef>
              <a:spcAft>
                <a:spcPct val="0"/>
              </a:spcAft>
              <a:defRPr>
                <a:solidFill>
                  <a:schemeClr val="tx1"/>
                </a:solidFill>
                <a:latin typeface="Twinkl" panose="020B0604020202020204" pitchFamily="2" charset="0"/>
              </a:defRPr>
            </a:lvl6pPr>
            <a:lvl7pPr marL="2971800" indent="-228600" fontAlgn="base">
              <a:spcBef>
                <a:spcPct val="0"/>
              </a:spcBef>
              <a:spcAft>
                <a:spcPct val="0"/>
              </a:spcAft>
              <a:defRPr>
                <a:solidFill>
                  <a:schemeClr val="tx1"/>
                </a:solidFill>
                <a:latin typeface="Twinkl" panose="020B0604020202020204" pitchFamily="2" charset="0"/>
              </a:defRPr>
            </a:lvl7pPr>
            <a:lvl8pPr marL="3429000" indent="-228600" fontAlgn="base">
              <a:spcBef>
                <a:spcPct val="0"/>
              </a:spcBef>
              <a:spcAft>
                <a:spcPct val="0"/>
              </a:spcAft>
              <a:defRPr>
                <a:solidFill>
                  <a:schemeClr val="tx1"/>
                </a:solidFill>
                <a:latin typeface="Twinkl" panose="020B0604020202020204" pitchFamily="2" charset="0"/>
              </a:defRPr>
            </a:lvl8pPr>
            <a:lvl9pPr marL="3886200" indent="-228600" fontAlgn="base">
              <a:spcBef>
                <a:spcPct val="0"/>
              </a:spcBef>
              <a:spcAft>
                <a:spcPct val="0"/>
              </a:spcAft>
              <a:defRPr>
                <a:solidFill>
                  <a:schemeClr val="tx1"/>
                </a:solidFill>
                <a:latin typeface="Twinkl" panose="020B0604020202020204" pitchFamily="2" charset="0"/>
              </a:defRPr>
            </a:lvl9pPr>
          </a:lstStyle>
          <a:p>
            <a:pPr eaLnBrk="1" hangingPunct="1"/>
            <a:r>
              <a:rPr lang="en-GB" altLang="en-US"/>
              <a:t>Click on the Stars of David to reveal!</a:t>
            </a:r>
          </a:p>
        </p:txBody>
      </p:sp>
      <p:sp>
        <p:nvSpPr>
          <p:cNvPr id="2" name="Rectangle 1">
            <a:hlinkClick r:id="rId3" action="ppaction://hlinksldjump"/>
            <a:extLst>
              <a:ext uri="{FF2B5EF4-FFF2-40B4-BE49-F238E27FC236}">
                <a16:creationId xmlns:a16="http://schemas.microsoft.com/office/drawing/2014/main" id="{F140D8A4-417A-4609-8869-75F1F9E0CFE6}"/>
              </a:ext>
            </a:extLst>
          </p:cNvPr>
          <p:cNvSpPr/>
          <p:nvPr/>
        </p:nvSpPr>
        <p:spPr>
          <a:xfrm>
            <a:off x="8743951" y="4186238"/>
            <a:ext cx="709613" cy="284162"/>
          </a:xfrm>
          <a:prstGeom prst="rect">
            <a:avLst/>
          </a:prstGeom>
          <a:solidFill>
            <a:srgbClr val="18A0D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081680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par>
                                <p:cTn id="21" presetID="10" presetClass="entr" presetSubtype="0"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par>
                                <p:cTn id="24" presetID="10" presetClass="entr" presetSubtype="0" fill="hold"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500"/>
                                        <p:tgtEl>
                                          <p:spTgt spid="5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7"/>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10" presetClass="exit" presetSubtype="0" fill="hold" nodeType="clickEffect">
                                  <p:stCondLst>
                                    <p:cond delay="0"/>
                                  </p:stCondLst>
                                  <p:childTnLst>
                                    <p:animEffect transition="out" filter="fade">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1" restart="whenNotActive" fill="hold" evtFilter="cancelBubble" nodeType="interactiveSeq">
                <p:stCondLst>
                  <p:cond evt="onClick" delay="0">
                    <p:tgtEl>
                      <p:spTgt spid="55"/>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10" presetClass="exit" presetSubtype="0" fill="hold" nodeType="clickEffect">
                                  <p:stCondLst>
                                    <p:cond delay="0"/>
                                  </p:stCondLst>
                                  <p:childTnLst>
                                    <p:animEffect transition="out" filter="fade">
                                      <p:cBhvr>
                                        <p:cTn id="55" dur="500"/>
                                        <p:tgtEl>
                                          <p:spTgt spid="55"/>
                                        </p:tgtEl>
                                      </p:cBhvr>
                                    </p:animEffect>
                                    <p:set>
                                      <p:cBhvr>
                                        <p:cTn id="56"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57" restart="whenNotActive" fill="hold" evtFilter="cancelBubble" nodeType="interactiveSeq">
                <p:stCondLst>
                  <p:cond evt="onClick" delay="0">
                    <p:tgtEl>
                      <p:spTgt spid="56"/>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10" presetClass="exit" presetSubtype="0" fill="hold" nodeType="clickEffect">
                                  <p:stCondLst>
                                    <p:cond delay="0"/>
                                  </p:stCondLst>
                                  <p:childTnLst>
                                    <p:animEffect transition="out" filter="fade">
                                      <p:cBhvr>
                                        <p:cTn id="61" dur="500"/>
                                        <p:tgtEl>
                                          <p:spTgt spid="56"/>
                                        </p:tgtEl>
                                      </p:cBhvr>
                                    </p:animEffect>
                                    <p:set>
                                      <p:cBhvr>
                                        <p:cTn id="62"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63" restart="whenNotActive" fill="hold" evtFilter="cancelBubble" nodeType="interactiveSeq">
                <p:stCondLst>
                  <p:cond evt="onClick" delay="0">
                    <p:tgtEl>
                      <p:spTgt spid="57"/>
                    </p:tgtEl>
                  </p:cond>
                </p:stCondLst>
                <p:endSync evt="end" delay="0">
                  <p:rtn val="all"/>
                </p:endSync>
                <p:childTnLst>
                  <p:par>
                    <p:cTn id="64" fill="hold" nodeType="clickPar">
                      <p:stCondLst>
                        <p:cond delay="0"/>
                      </p:stCondLst>
                      <p:childTnLst>
                        <p:par>
                          <p:cTn id="65" fill="hold" nodeType="withGroup">
                            <p:stCondLst>
                              <p:cond delay="0"/>
                            </p:stCondLst>
                            <p:childTnLst>
                              <p:par>
                                <p:cTn id="66" presetID="10" presetClass="exit" presetSubtype="0" fill="hold" nodeType="clickEffect">
                                  <p:stCondLst>
                                    <p:cond delay="0"/>
                                  </p:stCondLst>
                                  <p:childTnLst>
                                    <p:animEffect transition="out" filter="fade">
                                      <p:cBhvr>
                                        <p:cTn id="67" dur="500"/>
                                        <p:tgtEl>
                                          <p:spTgt spid="57"/>
                                        </p:tgtEl>
                                      </p:cBhvr>
                                    </p:animEffect>
                                    <p:set>
                                      <p:cBhvr>
                                        <p:cTn id="68"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childTnLst>
        </p:cTn>
      </p:par>
    </p:tnLst>
    <p:bldLst>
      <p:bldP spid="18" grpId="0"/>
      <p:bldP spid="46" grpId="0"/>
      <p:bldP spid="58" grpId="0"/>
      <p:bldP spid="59" grpId="0"/>
      <p:bldP spid="45"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p:cNvSpPr>
            <a:spLocks noGrp="1" noChangeArrowheads="1"/>
          </p:cNvSpPr>
          <p:nvPr>
            <p:ph type="title"/>
          </p:nvPr>
        </p:nvSpPr>
        <p:spPr>
          <a:xfrm>
            <a:off x="1981201" y="479426"/>
            <a:ext cx="8220075" cy="993775"/>
          </a:xfrm>
        </p:spPr>
        <p:txBody>
          <a:bodyPr/>
          <a:lstStyle/>
          <a:p>
            <a:r>
              <a:rPr lang="en-GB" altLang="en-US" smtClean="0">
                <a:latin typeface="Twinkl" panose="020B0604020202020204" pitchFamily="2" charset="0"/>
              </a:rPr>
              <a:t>Where Can the Prayer Be Found?</a:t>
            </a:r>
            <a:endParaRPr lang="en-GB" altLang="en-US" sz="3600">
              <a:latin typeface="Twinkl" panose="020B0604020202020204" pitchFamily="2" charset="0"/>
            </a:endParaRPr>
          </a:p>
        </p:txBody>
      </p:sp>
      <p:sp>
        <p:nvSpPr>
          <p:cNvPr id="5" name="Rectangle 4"/>
          <p:cNvSpPr>
            <a:spLocks noChangeArrowheads="1"/>
          </p:cNvSpPr>
          <p:nvPr/>
        </p:nvSpPr>
        <p:spPr bwMode="auto">
          <a:xfrm>
            <a:off x="2274888" y="3948113"/>
            <a:ext cx="7632700" cy="2157412"/>
          </a:xfrm>
          <a:prstGeom prst="rect">
            <a:avLst/>
          </a:prstGeom>
          <a:solidFill>
            <a:schemeClr val="bg1"/>
          </a:solidFill>
          <a:ln w="28575">
            <a:solidFill>
              <a:srgbClr val="FAB001"/>
            </a:solidFill>
            <a:miter lim="800000"/>
            <a:headEnd/>
            <a:tailEnd/>
          </a:ln>
        </p:spPr>
        <p:txBody>
          <a:bodyPr lIns="108000" tIns="108000" rIns="108000" bIns="108000">
            <a:spAutoFit/>
          </a:bodyPr>
          <a:lstStyle>
            <a:lvl1pPr>
              <a:defRPr>
                <a:solidFill>
                  <a:schemeClr val="tx1"/>
                </a:solidFill>
                <a:latin typeface="Twinkl" panose="020B0604020202020204" pitchFamily="2" charset="0"/>
              </a:defRPr>
            </a:lvl1pPr>
            <a:lvl2pPr marL="742950" indent="-285750">
              <a:defRPr>
                <a:solidFill>
                  <a:schemeClr val="tx1"/>
                </a:solidFill>
                <a:latin typeface="Twinkl" panose="020B0604020202020204" pitchFamily="2" charset="0"/>
              </a:defRPr>
            </a:lvl2pPr>
            <a:lvl3pPr marL="1143000" indent="-228600">
              <a:defRPr>
                <a:solidFill>
                  <a:schemeClr val="tx1"/>
                </a:solidFill>
                <a:latin typeface="Twinkl" panose="020B0604020202020204" pitchFamily="2" charset="0"/>
              </a:defRPr>
            </a:lvl3pPr>
            <a:lvl4pPr marL="1600200" indent="-228600">
              <a:defRPr>
                <a:solidFill>
                  <a:schemeClr val="tx1"/>
                </a:solidFill>
                <a:latin typeface="Twinkl" panose="020B0604020202020204" pitchFamily="2" charset="0"/>
              </a:defRPr>
            </a:lvl4pPr>
            <a:lvl5pPr marL="2057400" indent="-228600">
              <a:defRPr>
                <a:solidFill>
                  <a:schemeClr val="tx1"/>
                </a:solidFill>
                <a:latin typeface="Twinkl" panose="020B0604020202020204" pitchFamily="2" charset="0"/>
              </a:defRPr>
            </a:lvl5pPr>
            <a:lvl6pPr marL="2514600" indent="-228600" fontAlgn="base">
              <a:spcBef>
                <a:spcPct val="0"/>
              </a:spcBef>
              <a:spcAft>
                <a:spcPct val="0"/>
              </a:spcAft>
              <a:defRPr>
                <a:solidFill>
                  <a:schemeClr val="tx1"/>
                </a:solidFill>
                <a:latin typeface="Twinkl" panose="020B0604020202020204" pitchFamily="2" charset="0"/>
              </a:defRPr>
            </a:lvl6pPr>
            <a:lvl7pPr marL="2971800" indent="-228600" fontAlgn="base">
              <a:spcBef>
                <a:spcPct val="0"/>
              </a:spcBef>
              <a:spcAft>
                <a:spcPct val="0"/>
              </a:spcAft>
              <a:defRPr>
                <a:solidFill>
                  <a:schemeClr val="tx1"/>
                </a:solidFill>
                <a:latin typeface="Twinkl" panose="020B0604020202020204" pitchFamily="2" charset="0"/>
              </a:defRPr>
            </a:lvl7pPr>
            <a:lvl8pPr marL="3429000" indent="-228600" fontAlgn="base">
              <a:spcBef>
                <a:spcPct val="0"/>
              </a:spcBef>
              <a:spcAft>
                <a:spcPct val="0"/>
              </a:spcAft>
              <a:defRPr>
                <a:solidFill>
                  <a:schemeClr val="tx1"/>
                </a:solidFill>
                <a:latin typeface="Twinkl" panose="020B0604020202020204" pitchFamily="2" charset="0"/>
              </a:defRPr>
            </a:lvl8pPr>
            <a:lvl9pPr marL="3886200" indent="-228600" fontAlgn="base">
              <a:spcBef>
                <a:spcPct val="0"/>
              </a:spcBef>
              <a:spcAft>
                <a:spcPct val="0"/>
              </a:spcAft>
              <a:defRPr>
                <a:solidFill>
                  <a:schemeClr val="tx1"/>
                </a:solidFill>
                <a:latin typeface="Twinkl" panose="020B0604020202020204" pitchFamily="2" charset="0"/>
              </a:defRPr>
            </a:lvl9pPr>
          </a:lstStyle>
          <a:p>
            <a:pPr eaLnBrk="1" hangingPunct="1"/>
            <a:r>
              <a:rPr lang="en-GB" altLang="en-US" dirty="0">
                <a:latin typeface="Twinkl SemiBold" pitchFamily="2" charset="0"/>
              </a:rPr>
              <a:t>Can you answer these questions?</a:t>
            </a:r>
          </a:p>
          <a:p>
            <a:pPr eaLnBrk="1" hangingPunct="1"/>
            <a:endParaRPr lang="en-GB" altLang="en-US" dirty="0"/>
          </a:p>
          <a:p>
            <a:pPr eaLnBrk="1" hangingPunct="1">
              <a:buFont typeface="Arial" panose="020B0604020202020204" pitchFamily="34" charset="0"/>
              <a:buChar char="•"/>
            </a:pPr>
            <a:r>
              <a:rPr lang="en-GB" altLang="en-US" dirty="0"/>
              <a:t> What is the boy reciting at the beginning of the video?</a:t>
            </a:r>
          </a:p>
          <a:p>
            <a:pPr eaLnBrk="1" hangingPunct="1"/>
            <a:endParaRPr lang="en-GB" altLang="en-US" dirty="0"/>
          </a:p>
          <a:p>
            <a:pPr eaLnBrk="1" hangingPunct="1">
              <a:buFont typeface="Arial" panose="020B0604020202020204" pitchFamily="34" charset="0"/>
              <a:buChar char="•"/>
            </a:pPr>
            <a:r>
              <a:rPr lang="en-GB" altLang="en-US" dirty="0"/>
              <a:t> How often is the prayer read?</a:t>
            </a:r>
          </a:p>
          <a:p>
            <a:pPr eaLnBrk="1" hangingPunct="1"/>
            <a:endParaRPr lang="en-GB" altLang="en-US" dirty="0"/>
          </a:p>
          <a:p>
            <a:pPr eaLnBrk="1" hangingPunct="1">
              <a:buFont typeface="Arial" panose="020B0604020202020204" pitchFamily="34" charset="0"/>
              <a:buChar char="•"/>
            </a:pPr>
            <a:r>
              <a:rPr lang="en-GB" altLang="en-US" dirty="0"/>
              <a:t> What is the boy wearing to show respect to God?</a:t>
            </a:r>
          </a:p>
        </p:txBody>
      </p:sp>
      <p:sp>
        <p:nvSpPr>
          <p:cNvPr id="15" name="Rectangle 14"/>
          <p:cNvSpPr>
            <a:spLocks noChangeArrowheads="1"/>
          </p:cNvSpPr>
          <p:nvPr/>
        </p:nvSpPr>
        <p:spPr bwMode="auto">
          <a:xfrm>
            <a:off x="7051394" y="1651001"/>
            <a:ext cx="2398713" cy="125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anose="020B0604020202020204" pitchFamily="2" charset="0"/>
              </a:defRPr>
            </a:lvl1pPr>
            <a:lvl2pPr marL="742950" indent="-285750">
              <a:defRPr>
                <a:solidFill>
                  <a:schemeClr val="tx1"/>
                </a:solidFill>
                <a:latin typeface="Twinkl" panose="020B0604020202020204" pitchFamily="2" charset="0"/>
              </a:defRPr>
            </a:lvl2pPr>
            <a:lvl3pPr marL="1143000" indent="-228600">
              <a:defRPr>
                <a:solidFill>
                  <a:schemeClr val="tx1"/>
                </a:solidFill>
                <a:latin typeface="Twinkl" panose="020B0604020202020204" pitchFamily="2" charset="0"/>
              </a:defRPr>
            </a:lvl3pPr>
            <a:lvl4pPr marL="1600200" indent="-228600">
              <a:defRPr>
                <a:solidFill>
                  <a:schemeClr val="tx1"/>
                </a:solidFill>
                <a:latin typeface="Twinkl" panose="020B0604020202020204" pitchFamily="2" charset="0"/>
              </a:defRPr>
            </a:lvl4pPr>
            <a:lvl5pPr marL="2057400" indent="-228600">
              <a:defRPr>
                <a:solidFill>
                  <a:schemeClr val="tx1"/>
                </a:solidFill>
                <a:latin typeface="Twinkl" panose="020B0604020202020204" pitchFamily="2" charset="0"/>
              </a:defRPr>
            </a:lvl5pPr>
            <a:lvl6pPr marL="2514600" indent="-228600" fontAlgn="base">
              <a:spcBef>
                <a:spcPct val="0"/>
              </a:spcBef>
              <a:spcAft>
                <a:spcPct val="0"/>
              </a:spcAft>
              <a:defRPr>
                <a:solidFill>
                  <a:schemeClr val="tx1"/>
                </a:solidFill>
                <a:latin typeface="Twinkl" panose="020B0604020202020204" pitchFamily="2" charset="0"/>
              </a:defRPr>
            </a:lvl6pPr>
            <a:lvl7pPr marL="2971800" indent="-228600" fontAlgn="base">
              <a:spcBef>
                <a:spcPct val="0"/>
              </a:spcBef>
              <a:spcAft>
                <a:spcPct val="0"/>
              </a:spcAft>
              <a:defRPr>
                <a:solidFill>
                  <a:schemeClr val="tx1"/>
                </a:solidFill>
                <a:latin typeface="Twinkl" panose="020B0604020202020204" pitchFamily="2" charset="0"/>
              </a:defRPr>
            </a:lvl7pPr>
            <a:lvl8pPr marL="3429000" indent="-228600" fontAlgn="base">
              <a:spcBef>
                <a:spcPct val="0"/>
              </a:spcBef>
              <a:spcAft>
                <a:spcPct val="0"/>
              </a:spcAft>
              <a:defRPr>
                <a:solidFill>
                  <a:schemeClr val="tx1"/>
                </a:solidFill>
                <a:latin typeface="Twinkl" panose="020B0604020202020204" pitchFamily="2" charset="0"/>
              </a:defRPr>
            </a:lvl8pPr>
            <a:lvl9pPr marL="3886200" indent="-228600" fontAlgn="base">
              <a:spcBef>
                <a:spcPct val="0"/>
              </a:spcBef>
              <a:spcAft>
                <a:spcPct val="0"/>
              </a:spcAft>
              <a:defRPr>
                <a:solidFill>
                  <a:schemeClr val="tx1"/>
                </a:solidFill>
                <a:latin typeface="Twinkl" panose="020B0604020202020204" pitchFamily="2" charset="0"/>
              </a:defRPr>
            </a:lvl9pPr>
          </a:lstStyle>
          <a:p>
            <a:pPr algn="ctr" eaLnBrk="1" hangingPunct="1"/>
            <a:r>
              <a:rPr lang="en-GB" altLang="en-US" dirty="0"/>
              <a:t>The Shema can be found inside the Torah</a:t>
            </a:r>
            <a:r>
              <a:rPr lang="en-GB" altLang="en-US" dirty="0" smtClean="0"/>
              <a:t>.</a:t>
            </a:r>
          </a:p>
          <a:p>
            <a:pPr algn="ctr" eaLnBrk="1" hangingPunct="1"/>
            <a:r>
              <a:rPr lang="en-GB" altLang="en-US" b="1" i="1" dirty="0" smtClean="0">
                <a:solidFill>
                  <a:srgbClr val="FF0000"/>
                </a:solidFill>
              </a:rPr>
              <a:t>Click on the camera  to watch the film clip.</a:t>
            </a:r>
            <a:endParaRPr lang="en-GB" altLang="en-US" b="1" i="1" dirty="0">
              <a:solidFill>
                <a:srgbClr val="FF0000"/>
              </a:solidFill>
            </a:endParaRPr>
          </a:p>
        </p:txBody>
      </p:sp>
      <p:pic>
        <p:nvPicPr>
          <p:cNvPr id="9" name="Picture 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889" y="1343025"/>
            <a:ext cx="2871787"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H="1">
            <a:off x="4192172" y="2546210"/>
            <a:ext cx="2783538" cy="1045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046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0"/>
          <p:cNvSpPr>
            <a:spLocks noGrp="1" noChangeArrowheads="1"/>
          </p:cNvSpPr>
          <p:nvPr>
            <p:ph type="title"/>
          </p:nvPr>
        </p:nvSpPr>
        <p:spPr>
          <a:xfrm>
            <a:off x="1981201" y="479426"/>
            <a:ext cx="8220075" cy="993775"/>
          </a:xfrm>
        </p:spPr>
        <p:txBody>
          <a:bodyPr/>
          <a:lstStyle/>
          <a:p>
            <a:r>
              <a:rPr lang="en-GB" altLang="en-US" sz="3600">
                <a:latin typeface="Twinkl" panose="020B0604020202020204" pitchFamily="2" charset="0"/>
              </a:rPr>
              <a:t>Where Else is the Shema Found?</a:t>
            </a:r>
            <a:endParaRPr lang="en-GB" altLang="en-US" sz="3600"/>
          </a:p>
        </p:txBody>
      </p:sp>
      <p:sp>
        <p:nvSpPr>
          <p:cNvPr id="5" name="Rectangle 4"/>
          <p:cNvSpPr>
            <a:spLocks noChangeArrowheads="1"/>
          </p:cNvSpPr>
          <p:nvPr/>
        </p:nvSpPr>
        <p:spPr bwMode="auto">
          <a:xfrm>
            <a:off x="2266950" y="1473200"/>
            <a:ext cx="3708400" cy="2433638"/>
          </a:xfrm>
          <a:prstGeom prst="rect">
            <a:avLst/>
          </a:prstGeom>
          <a:solidFill>
            <a:schemeClr val="bg1"/>
          </a:solidFill>
          <a:ln w="28575">
            <a:solidFill>
              <a:srgbClr val="FAB001"/>
            </a:solidFill>
            <a:miter lim="800000"/>
            <a:headEnd/>
            <a:tailEnd/>
          </a:ln>
        </p:spPr>
        <p:txBody>
          <a:bodyPr lIns="108000" tIns="108000" rIns="108000" bIns="108000">
            <a:spAutoFit/>
          </a:bodyPr>
          <a:lstStyle>
            <a:lvl1pPr>
              <a:defRPr>
                <a:solidFill>
                  <a:schemeClr val="tx1"/>
                </a:solidFill>
                <a:latin typeface="Twinkl" panose="020B0604020202020204" pitchFamily="2" charset="0"/>
              </a:defRPr>
            </a:lvl1pPr>
            <a:lvl2pPr marL="742950" indent="-285750">
              <a:defRPr>
                <a:solidFill>
                  <a:schemeClr val="tx1"/>
                </a:solidFill>
                <a:latin typeface="Twinkl" panose="020B0604020202020204" pitchFamily="2" charset="0"/>
              </a:defRPr>
            </a:lvl2pPr>
            <a:lvl3pPr marL="1143000" indent="-228600">
              <a:defRPr>
                <a:solidFill>
                  <a:schemeClr val="tx1"/>
                </a:solidFill>
                <a:latin typeface="Twinkl" panose="020B0604020202020204" pitchFamily="2" charset="0"/>
              </a:defRPr>
            </a:lvl3pPr>
            <a:lvl4pPr marL="1600200" indent="-228600">
              <a:defRPr>
                <a:solidFill>
                  <a:schemeClr val="tx1"/>
                </a:solidFill>
                <a:latin typeface="Twinkl" panose="020B0604020202020204" pitchFamily="2" charset="0"/>
              </a:defRPr>
            </a:lvl4pPr>
            <a:lvl5pPr marL="2057400" indent="-228600">
              <a:defRPr>
                <a:solidFill>
                  <a:schemeClr val="tx1"/>
                </a:solidFill>
                <a:latin typeface="Twinkl" panose="020B0604020202020204" pitchFamily="2" charset="0"/>
              </a:defRPr>
            </a:lvl5pPr>
            <a:lvl6pPr marL="2514600" indent="-228600" fontAlgn="base">
              <a:spcBef>
                <a:spcPct val="0"/>
              </a:spcBef>
              <a:spcAft>
                <a:spcPct val="0"/>
              </a:spcAft>
              <a:defRPr>
                <a:solidFill>
                  <a:schemeClr val="tx1"/>
                </a:solidFill>
                <a:latin typeface="Twinkl" panose="020B0604020202020204" pitchFamily="2" charset="0"/>
              </a:defRPr>
            </a:lvl6pPr>
            <a:lvl7pPr marL="2971800" indent="-228600" fontAlgn="base">
              <a:spcBef>
                <a:spcPct val="0"/>
              </a:spcBef>
              <a:spcAft>
                <a:spcPct val="0"/>
              </a:spcAft>
              <a:defRPr>
                <a:solidFill>
                  <a:schemeClr val="tx1"/>
                </a:solidFill>
                <a:latin typeface="Twinkl" panose="020B0604020202020204" pitchFamily="2" charset="0"/>
              </a:defRPr>
            </a:lvl7pPr>
            <a:lvl8pPr marL="3429000" indent="-228600" fontAlgn="base">
              <a:spcBef>
                <a:spcPct val="0"/>
              </a:spcBef>
              <a:spcAft>
                <a:spcPct val="0"/>
              </a:spcAft>
              <a:defRPr>
                <a:solidFill>
                  <a:schemeClr val="tx1"/>
                </a:solidFill>
                <a:latin typeface="Twinkl" panose="020B0604020202020204" pitchFamily="2" charset="0"/>
              </a:defRPr>
            </a:lvl8pPr>
            <a:lvl9pPr marL="3886200" indent="-228600" fontAlgn="base">
              <a:spcBef>
                <a:spcPct val="0"/>
              </a:spcBef>
              <a:spcAft>
                <a:spcPct val="0"/>
              </a:spcAft>
              <a:defRPr>
                <a:solidFill>
                  <a:schemeClr val="tx1"/>
                </a:solidFill>
                <a:latin typeface="Twinkl" panose="020B0604020202020204" pitchFamily="2" charset="0"/>
              </a:defRPr>
            </a:lvl9pPr>
          </a:lstStyle>
          <a:p>
            <a:pPr algn="ctr" eaLnBrk="1" hangingPunct="1"/>
            <a:r>
              <a:rPr lang="en-GB" altLang="en-US"/>
              <a:t>The Shema can be found inside the</a:t>
            </a:r>
            <a:r>
              <a:rPr lang="en-GB" altLang="en-US" b="1"/>
              <a:t> </a:t>
            </a:r>
            <a:r>
              <a:rPr lang="en-GB" altLang="en-US" b="1">
                <a:solidFill>
                  <a:srgbClr val="013F7C"/>
                </a:solidFill>
              </a:rPr>
              <a:t>Tefillin</a:t>
            </a:r>
            <a:r>
              <a:rPr lang="en-GB" altLang="en-US"/>
              <a:t>.</a:t>
            </a:r>
          </a:p>
          <a:p>
            <a:pPr algn="ctr" eaLnBrk="1" hangingPunct="1"/>
            <a:endParaRPr lang="en-GB" altLang="en-US"/>
          </a:p>
          <a:p>
            <a:pPr algn="ctr" eaLnBrk="1" hangingPunct="1"/>
            <a:r>
              <a:rPr lang="en-GB" altLang="en-US"/>
              <a:t>The Tefillin are strapped to the left arm and forehead.</a:t>
            </a:r>
          </a:p>
          <a:p>
            <a:pPr algn="ctr" eaLnBrk="1" hangingPunct="1"/>
            <a:endParaRPr lang="en-GB" altLang="en-US"/>
          </a:p>
          <a:p>
            <a:pPr algn="ctr" eaLnBrk="1" hangingPunct="1"/>
            <a:r>
              <a:rPr lang="en-GB" altLang="en-US"/>
              <a:t>It is a constant reminder that God is in their mind and their heart.</a:t>
            </a:r>
          </a:p>
        </p:txBody>
      </p:sp>
      <p:sp>
        <p:nvSpPr>
          <p:cNvPr id="13" name="Rectangle 12"/>
          <p:cNvSpPr>
            <a:spLocks noChangeArrowheads="1"/>
          </p:cNvSpPr>
          <p:nvPr/>
        </p:nvSpPr>
        <p:spPr bwMode="auto">
          <a:xfrm>
            <a:off x="6192838" y="1485901"/>
            <a:ext cx="3706812" cy="2411413"/>
          </a:xfrm>
          <a:prstGeom prst="rect">
            <a:avLst/>
          </a:prstGeom>
          <a:solidFill>
            <a:schemeClr val="bg1"/>
          </a:solidFill>
          <a:ln w="28575">
            <a:solidFill>
              <a:srgbClr val="FAB001"/>
            </a:solidFill>
            <a:miter lim="800000"/>
            <a:headEnd/>
            <a:tailEnd/>
          </a:ln>
        </p:spPr>
        <p:txBody>
          <a:bodyPr lIns="108000" tIns="252000" rIns="108000" bIns="216000">
            <a:spAutoFit/>
          </a:bodyPr>
          <a:lstStyle>
            <a:lvl1pPr>
              <a:defRPr>
                <a:solidFill>
                  <a:schemeClr val="tx1"/>
                </a:solidFill>
                <a:latin typeface="Twinkl" panose="020B0604020202020204" pitchFamily="2" charset="0"/>
              </a:defRPr>
            </a:lvl1pPr>
            <a:lvl2pPr marL="742950" indent="-285750">
              <a:defRPr>
                <a:solidFill>
                  <a:schemeClr val="tx1"/>
                </a:solidFill>
                <a:latin typeface="Twinkl" panose="020B0604020202020204" pitchFamily="2" charset="0"/>
              </a:defRPr>
            </a:lvl2pPr>
            <a:lvl3pPr marL="1143000" indent="-228600">
              <a:defRPr>
                <a:solidFill>
                  <a:schemeClr val="tx1"/>
                </a:solidFill>
                <a:latin typeface="Twinkl" panose="020B0604020202020204" pitchFamily="2" charset="0"/>
              </a:defRPr>
            </a:lvl3pPr>
            <a:lvl4pPr marL="1600200" indent="-228600">
              <a:defRPr>
                <a:solidFill>
                  <a:schemeClr val="tx1"/>
                </a:solidFill>
                <a:latin typeface="Twinkl" panose="020B0604020202020204" pitchFamily="2" charset="0"/>
              </a:defRPr>
            </a:lvl4pPr>
            <a:lvl5pPr marL="2057400" indent="-228600">
              <a:defRPr>
                <a:solidFill>
                  <a:schemeClr val="tx1"/>
                </a:solidFill>
                <a:latin typeface="Twinkl" panose="020B0604020202020204" pitchFamily="2" charset="0"/>
              </a:defRPr>
            </a:lvl5pPr>
            <a:lvl6pPr marL="2514600" indent="-228600" fontAlgn="base">
              <a:spcBef>
                <a:spcPct val="0"/>
              </a:spcBef>
              <a:spcAft>
                <a:spcPct val="0"/>
              </a:spcAft>
              <a:defRPr>
                <a:solidFill>
                  <a:schemeClr val="tx1"/>
                </a:solidFill>
                <a:latin typeface="Twinkl" panose="020B0604020202020204" pitchFamily="2" charset="0"/>
              </a:defRPr>
            </a:lvl6pPr>
            <a:lvl7pPr marL="2971800" indent="-228600" fontAlgn="base">
              <a:spcBef>
                <a:spcPct val="0"/>
              </a:spcBef>
              <a:spcAft>
                <a:spcPct val="0"/>
              </a:spcAft>
              <a:defRPr>
                <a:solidFill>
                  <a:schemeClr val="tx1"/>
                </a:solidFill>
                <a:latin typeface="Twinkl" panose="020B0604020202020204" pitchFamily="2" charset="0"/>
              </a:defRPr>
            </a:lvl7pPr>
            <a:lvl8pPr marL="3429000" indent="-228600" fontAlgn="base">
              <a:spcBef>
                <a:spcPct val="0"/>
              </a:spcBef>
              <a:spcAft>
                <a:spcPct val="0"/>
              </a:spcAft>
              <a:defRPr>
                <a:solidFill>
                  <a:schemeClr val="tx1"/>
                </a:solidFill>
                <a:latin typeface="Twinkl" panose="020B0604020202020204" pitchFamily="2" charset="0"/>
              </a:defRPr>
            </a:lvl8pPr>
            <a:lvl9pPr marL="3886200" indent="-228600" fontAlgn="base">
              <a:spcBef>
                <a:spcPct val="0"/>
              </a:spcBef>
              <a:spcAft>
                <a:spcPct val="0"/>
              </a:spcAft>
              <a:defRPr>
                <a:solidFill>
                  <a:schemeClr val="tx1"/>
                </a:solidFill>
                <a:latin typeface="Twinkl" panose="020B0604020202020204" pitchFamily="2" charset="0"/>
              </a:defRPr>
            </a:lvl9pPr>
          </a:lstStyle>
          <a:p>
            <a:pPr algn="ctr" eaLnBrk="1" hangingPunct="1"/>
            <a:r>
              <a:rPr lang="en-GB" altLang="en-US"/>
              <a:t>The Shema can be found inside a </a:t>
            </a:r>
            <a:r>
              <a:rPr lang="en-GB" altLang="en-US" b="1">
                <a:solidFill>
                  <a:srgbClr val="013F7C"/>
                </a:solidFill>
              </a:rPr>
              <a:t>Mezuzah</a:t>
            </a:r>
            <a:r>
              <a:rPr lang="en-GB" altLang="en-US"/>
              <a:t>.</a:t>
            </a:r>
          </a:p>
          <a:p>
            <a:pPr algn="ctr" eaLnBrk="1" hangingPunct="1"/>
            <a:endParaRPr lang="en-GB" altLang="en-US"/>
          </a:p>
          <a:p>
            <a:pPr algn="ctr" eaLnBrk="1" hangingPunct="1"/>
            <a:r>
              <a:rPr lang="en-GB" altLang="en-US"/>
              <a:t>There is one on each door frame.</a:t>
            </a:r>
          </a:p>
          <a:p>
            <a:pPr algn="ctr" eaLnBrk="1" hangingPunct="1"/>
            <a:endParaRPr lang="en-GB" altLang="en-US"/>
          </a:p>
          <a:p>
            <a:pPr algn="ctr" eaLnBrk="1" hangingPunct="1"/>
            <a:r>
              <a:rPr lang="en-GB" altLang="en-US"/>
              <a:t>When Jewish people pass the Mezuzah they kiss it.</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4079875"/>
            <a:ext cx="2695575"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l="18425" t="10722" r="12869" b="24738"/>
          <a:stretch>
            <a:fillRect/>
          </a:stretch>
        </p:blipFill>
        <p:spPr bwMode="auto">
          <a:xfrm>
            <a:off x="7167563" y="4079876"/>
            <a:ext cx="1757362"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21"/>
          <p:cNvSpPr txBox="1">
            <a:spLocks noChangeArrowheads="1"/>
          </p:cNvSpPr>
          <p:nvPr/>
        </p:nvSpPr>
        <p:spPr bwMode="auto">
          <a:xfrm>
            <a:off x="4308476" y="6286500"/>
            <a:ext cx="3565525"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a:cs typeface="Arial" panose="020B0604020202020204" pitchFamily="34" charset="0"/>
              </a:rPr>
              <a:t>Photo courtesy of Robert Couse-Baker, Loren Javier(@flickr.com) - granted under creative commons licence – attribution</a:t>
            </a:r>
          </a:p>
        </p:txBody>
      </p:sp>
      <p:sp>
        <p:nvSpPr>
          <p:cNvPr id="2" name="Rectangle 1">
            <a:hlinkClick r:id="rId4" action="ppaction://hlinksldjump"/>
            <a:extLst>
              <a:ext uri="{FF2B5EF4-FFF2-40B4-BE49-F238E27FC236}">
                <a16:creationId xmlns:a16="http://schemas.microsoft.com/office/drawing/2014/main" id="{4619A9A0-2751-4C67-8350-7E2A1A007AC0}"/>
              </a:ext>
            </a:extLst>
          </p:cNvPr>
          <p:cNvSpPr/>
          <p:nvPr/>
        </p:nvSpPr>
        <p:spPr>
          <a:xfrm>
            <a:off x="3905251" y="1857376"/>
            <a:ext cx="771525" cy="295275"/>
          </a:xfrm>
          <a:prstGeom prst="rect">
            <a:avLst/>
          </a:prstGeom>
          <a:solidFill>
            <a:srgbClr val="18A0D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ectangle 8">
            <a:hlinkClick r:id="rId4" action="ppaction://hlinksldjump"/>
            <a:extLst>
              <a:ext uri="{FF2B5EF4-FFF2-40B4-BE49-F238E27FC236}">
                <a16:creationId xmlns:a16="http://schemas.microsoft.com/office/drawing/2014/main" id="{DBCC0072-7FD0-4FAD-8721-0613DF7D1441}"/>
              </a:ext>
            </a:extLst>
          </p:cNvPr>
          <p:cNvSpPr/>
          <p:nvPr/>
        </p:nvSpPr>
        <p:spPr>
          <a:xfrm>
            <a:off x="7516813" y="2005014"/>
            <a:ext cx="950912" cy="295275"/>
          </a:xfrm>
          <a:prstGeom prst="rect">
            <a:avLst/>
          </a:prstGeom>
          <a:solidFill>
            <a:srgbClr val="18A0D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204113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2"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0"/>
          <p:cNvSpPr>
            <a:spLocks noGrp="1" noChangeArrowheads="1"/>
          </p:cNvSpPr>
          <p:nvPr>
            <p:ph type="title"/>
          </p:nvPr>
        </p:nvSpPr>
        <p:spPr>
          <a:xfrm>
            <a:off x="1981201" y="479426"/>
            <a:ext cx="8220075" cy="993775"/>
          </a:xfrm>
        </p:spPr>
        <p:txBody>
          <a:bodyPr/>
          <a:lstStyle/>
          <a:p>
            <a:r>
              <a:rPr lang="en-GB" altLang="en-US" sz="3600">
                <a:latin typeface="Twinkl" panose="020B0604020202020204" pitchFamily="2" charset="0"/>
              </a:rPr>
              <a:t>What Does the Prayer Mean?</a:t>
            </a:r>
            <a:endParaRPr lang="en-GB" altLang="en-US" sz="3600"/>
          </a:p>
        </p:txBody>
      </p:sp>
      <p:sp>
        <p:nvSpPr>
          <p:cNvPr id="5" name="Rectangle 4"/>
          <p:cNvSpPr>
            <a:spLocks noChangeArrowheads="1"/>
          </p:cNvSpPr>
          <p:nvPr/>
        </p:nvSpPr>
        <p:spPr bwMode="auto">
          <a:xfrm>
            <a:off x="2262188" y="1446214"/>
            <a:ext cx="4443412"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anose="020B0604020202020204" pitchFamily="2" charset="0"/>
              </a:defRPr>
            </a:lvl1pPr>
            <a:lvl2pPr marL="742950" indent="-285750">
              <a:defRPr>
                <a:solidFill>
                  <a:schemeClr val="tx1"/>
                </a:solidFill>
                <a:latin typeface="Twinkl" panose="020B0604020202020204" pitchFamily="2" charset="0"/>
              </a:defRPr>
            </a:lvl2pPr>
            <a:lvl3pPr marL="1143000" indent="-228600">
              <a:defRPr>
                <a:solidFill>
                  <a:schemeClr val="tx1"/>
                </a:solidFill>
                <a:latin typeface="Twinkl" panose="020B0604020202020204" pitchFamily="2" charset="0"/>
              </a:defRPr>
            </a:lvl3pPr>
            <a:lvl4pPr marL="1600200" indent="-228600">
              <a:defRPr>
                <a:solidFill>
                  <a:schemeClr val="tx1"/>
                </a:solidFill>
                <a:latin typeface="Twinkl" panose="020B0604020202020204" pitchFamily="2" charset="0"/>
              </a:defRPr>
            </a:lvl4pPr>
            <a:lvl5pPr marL="2057400" indent="-228600">
              <a:defRPr>
                <a:solidFill>
                  <a:schemeClr val="tx1"/>
                </a:solidFill>
                <a:latin typeface="Twinkl" panose="020B0604020202020204" pitchFamily="2" charset="0"/>
              </a:defRPr>
            </a:lvl5pPr>
            <a:lvl6pPr marL="2514600" indent="-228600" fontAlgn="base">
              <a:spcBef>
                <a:spcPct val="0"/>
              </a:spcBef>
              <a:spcAft>
                <a:spcPct val="0"/>
              </a:spcAft>
              <a:defRPr>
                <a:solidFill>
                  <a:schemeClr val="tx1"/>
                </a:solidFill>
                <a:latin typeface="Twinkl" panose="020B0604020202020204" pitchFamily="2" charset="0"/>
              </a:defRPr>
            </a:lvl6pPr>
            <a:lvl7pPr marL="2971800" indent="-228600" fontAlgn="base">
              <a:spcBef>
                <a:spcPct val="0"/>
              </a:spcBef>
              <a:spcAft>
                <a:spcPct val="0"/>
              </a:spcAft>
              <a:defRPr>
                <a:solidFill>
                  <a:schemeClr val="tx1"/>
                </a:solidFill>
                <a:latin typeface="Twinkl" panose="020B0604020202020204" pitchFamily="2" charset="0"/>
              </a:defRPr>
            </a:lvl7pPr>
            <a:lvl8pPr marL="3429000" indent="-228600" fontAlgn="base">
              <a:spcBef>
                <a:spcPct val="0"/>
              </a:spcBef>
              <a:spcAft>
                <a:spcPct val="0"/>
              </a:spcAft>
              <a:defRPr>
                <a:solidFill>
                  <a:schemeClr val="tx1"/>
                </a:solidFill>
                <a:latin typeface="Twinkl" panose="020B0604020202020204" pitchFamily="2" charset="0"/>
              </a:defRPr>
            </a:lvl8pPr>
            <a:lvl9pPr marL="3886200" indent="-228600" fontAlgn="base">
              <a:spcBef>
                <a:spcPct val="0"/>
              </a:spcBef>
              <a:spcAft>
                <a:spcPct val="0"/>
              </a:spcAft>
              <a:defRPr>
                <a:solidFill>
                  <a:schemeClr val="tx1"/>
                </a:solidFill>
                <a:latin typeface="Twinkl" panose="020B0604020202020204" pitchFamily="2" charset="0"/>
              </a:defRPr>
            </a:lvl9pPr>
          </a:lstStyle>
          <a:p>
            <a:pPr eaLnBrk="1" hangingPunct="1"/>
            <a:r>
              <a:rPr lang="en-GB" altLang="en-US"/>
              <a:t>The prayer is written in </a:t>
            </a:r>
            <a:r>
              <a:rPr lang="en-GB" altLang="en-US" b="1">
                <a:solidFill>
                  <a:srgbClr val="013F7C"/>
                </a:solidFill>
              </a:rPr>
              <a:t>Hebrew</a:t>
            </a:r>
            <a:r>
              <a:rPr lang="en-GB" altLang="en-US"/>
              <a:t>.</a:t>
            </a:r>
          </a:p>
          <a:p>
            <a:pPr eaLnBrk="1" hangingPunct="1"/>
            <a:endParaRPr lang="en-GB" altLang="en-US"/>
          </a:p>
          <a:p>
            <a:pPr eaLnBrk="1" hangingPunct="1"/>
            <a:r>
              <a:rPr lang="en-GB" altLang="en-US"/>
              <a:t>The word Shema means to </a:t>
            </a:r>
            <a:r>
              <a:rPr lang="en-GB" altLang="en-US">
                <a:latin typeface="Twinkl SemiBold" pitchFamily="2" charset="0"/>
              </a:rPr>
              <a:t>hear</a:t>
            </a:r>
            <a:r>
              <a:rPr lang="en-GB" altLang="en-US"/>
              <a:t> or </a:t>
            </a:r>
            <a:r>
              <a:rPr lang="en-GB" altLang="en-US">
                <a:latin typeface="Twinkl SemiBold" pitchFamily="2" charset="0"/>
              </a:rPr>
              <a:t>listen</a:t>
            </a:r>
            <a:r>
              <a:rPr lang="en-GB" altLang="en-US"/>
              <a:t>.</a:t>
            </a:r>
          </a:p>
          <a:p>
            <a:pPr eaLnBrk="1" hangingPunct="1"/>
            <a:endParaRPr lang="en-GB" altLang="en-US"/>
          </a:p>
          <a:p>
            <a:pPr eaLnBrk="1" hangingPunct="1"/>
            <a:r>
              <a:rPr lang="en-GB" altLang="en-US"/>
              <a:t>The prayer has three paragraphs.</a:t>
            </a:r>
          </a:p>
          <a:p>
            <a:pPr eaLnBrk="1" hangingPunct="1"/>
            <a:endParaRPr lang="en-GB" altLang="en-US"/>
          </a:p>
          <a:p>
            <a:pPr eaLnBrk="1" hangingPunct="1"/>
            <a:r>
              <a:rPr lang="en-GB" altLang="en-US"/>
              <a:t>Here is a translation of the first paragraph:</a:t>
            </a:r>
          </a:p>
        </p:txBody>
      </p:sp>
      <p:sp>
        <p:nvSpPr>
          <p:cNvPr id="13" name="Rectangle 12"/>
          <p:cNvSpPr>
            <a:spLocks noChangeArrowheads="1"/>
          </p:cNvSpPr>
          <p:nvPr/>
        </p:nvSpPr>
        <p:spPr bwMode="auto">
          <a:xfrm>
            <a:off x="2262188" y="3590925"/>
            <a:ext cx="7658100" cy="2681288"/>
          </a:xfrm>
          <a:prstGeom prst="rect">
            <a:avLst/>
          </a:prstGeom>
          <a:solidFill>
            <a:schemeClr val="bg1"/>
          </a:solidFill>
          <a:ln w="28575">
            <a:solidFill>
              <a:srgbClr val="FAB001"/>
            </a:solidFill>
            <a:miter lim="800000"/>
            <a:headEnd/>
            <a:tailEnd/>
          </a:ln>
        </p:spPr>
        <p:txBody>
          <a:bodyPr lIns="108000" tIns="108000" rIns="108000" bIns="108000">
            <a:spAutoFit/>
          </a:bodyPr>
          <a:lstStyle>
            <a:lvl1pPr>
              <a:defRPr>
                <a:solidFill>
                  <a:schemeClr val="tx1"/>
                </a:solidFill>
                <a:latin typeface="Twinkl" panose="020B0604020202020204" pitchFamily="2" charset="0"/>
              </a:defRPr>
            </a:lvl1pPr>
            <a:lvl2pPr marL="742950" indent="-285750">
              <a:defRPr>
                <a:solidFill>
                  <a:schemeClr val="tx1"/>
                </a:solidFill>
                <a:latin typeface="Twinkl" panose="020B0604020202020204" pitchFamily="2" charset="0"/>
              </a:defRPr>
            </a:lvl2pPr>
            <a:lvl3pPr marL="1143000" indent="-228600">
              <a:defRPr>
                <a:solidFill>
                  <a:schemeClr val="tx1"/>
                </a:solidFill>
                <a:latin typeface="Twinkl" panose="020B0604020202020204" pitchFamily="2" charset="0"/>
              </a:defRPr>
            </a:lvl3pPr>
            <a:lvl4pPr marL="1600200" indent="-228600">
              <a:defRPr>
                <a:solidFill>
                  <a:schemeClr val="tx1"/>
                </a:solidFill>
                <a:latin typeface="Twinkl" panose="020B0604020202020204" pitchFamily="2" charset="0"/>
              </a:defRPr>
            </a:lvl4pPr>
            <a:lvl5pPr marL="2057400" indent="-228600">
              <a:defRPr>
                <a:solidFill>
                  <a:schemeClr val="tx1"/>
                </a:solidFill>
                <a:latin typeface="Twinkl" panose="020B0604020202020204" pitchFamily="2" charset="0"/>
              </a:defRPr>
            </a:lvl5pPr>
            <a:lvl6pPr marL="2514600" indent="-228600" fontAlgn="base">
              <a:spcBef>
                <a:spcPct val="0"/>
              </a:spcBef>
              <a:spcAft>
                <a:spcPct val="0"/>
              </a:spcAft>
              <a:defRPr>
                <a:solidFill>
                  <a:schemeClr val="tx1"/>
                </a:solidFill>
                <a:latin typeface="Twinkl" panose="020B0604020202020204" pitchFamily="2" charset="0"/>
              </a:defRPr>
            </a:lvl6pPr>
            <a:lvl7pPr marL="2971800" indent="-228600" fontAlgn="base">
              <a:spcBef>
                <a:spcPct val="0"/>
              </a:spcBef>
              <a:spcAft>
                <a:spcPct val="0"/>
              </a:spcAft>
              <a:defRPr>
                <a:solidFill>
                  <a:schemeClr val="tx1"/>
                </a:solidFill>
                <a:latin typeface="Twinkl" panose="020B0604020202020204" pitchFamily="2" charset="0"/>
              </a:defRPr>
            </a:lvl7pPr>
            <a:lvl8pPr marL="3429000" indent="-228600" fontAlgn="base">
              <a:spcBef>
                <a:spcPct val="0"/>
              </a:spcBef>
              <a:spcAft>
                <a:spcPct val="0"/>
              </a:spcAft>
              <a:defRPr>
                <a:solidFill>
                  <a:schemeClr val="tx1"/>
                </a:solidFill>
                <a:latin typeface="Twinkl" panose="020B0604020202020204" pitchFamily="2" charset="0"/>
              </a:defRPr>
            </a:lvl8pPr>
            <a:lvl9pPr marL="3886200" indent="-228600" fontAlgn="base">
              <a:spcBef>
                <a:spcPct val="0"/>
              </a:spcBef>
              <a:spcAft>
                <a:spcPct val="0"/>
              </a:spcAft>
              <a:defRPr>
                <a:solidFill>
                  <a:schemeClr val="tx1"/>
                </a:solidFill>
                <a:latin typeface="Twinkl" panose="020B0604020202020204" pitchFamily="2" charset="0"/>
              </a:defRPr>
            </a:lvl9pPr>
          </a:lstStyle>
          <a:p>
            <a:pPr eaLnBrk="1" hangingPunct="1"/>
            <a:r>
              <a:rPr lang="en-GB" altLang="en-US" sz="1600"/>
              <a:t>Hear O Israel, the Lord is our God, the Lord is One. </a:t>
            </a:r>
          </a:p>
          <a:p>
            <a:pPr eaLnBrk="1" hangingPunct="1"/>
            <a:r>
              <a:rPr lang="en-GB" altLang="en-US" sz="1600"/>
              <a:t> </a:t>
            </a:r>
          </a:p>
          <a:p>
            <a:pPr eaLnBrk="1" hangingPunct="1"/>
            <a:r>
              <a:rPr lang="en-GB" altLang="en-US" sz="1600"/>
              <a:t>Blessed is His name, whose glorious kingdom is forever and ever.</a:t>
            </a:r>
          </a:p>
          <a:p>
            <a:pPr eaLnBrk="1" hangingPunct="1"/>
            <a:r>
              <a:rPr lang="en-GB" altLang="en-US" sz="1600"/>
              <a:t> </a:t>
            </a:r>
          </a:p>
          <a:p>
            <a:pPr eaLnBrk="1" hangingPunct="1"/>
            <a:r>
              <a:rPr lang="en-GB" altLang="en-US" sz="1600"/>
              <a:t>Love the Lord your God with all your heart, and all your soul, and all your might. These words that I command you today shall be upon your heart. Repeat them to your children, and talk about them when you sit in your home, and when you walk in the street; when you lie down, and when you rise up. Hold fast to them as a sign upon your hand, and let them be as reminders before your eyes. Write them on the doorposts of your home and at your gates. </a:t>
            </a:r>
          </a:p>
        </p:txBody>
      </p:sp>
      <p:sp>
        <p:nvSpPr>
          <p:cNvPr id="14" name="Rectangle 13"/>
          <p:cNvSpPr>
            <a:spLocks noChangeArrowheads="1"/>
          </p:cNvSpPr>
          <p:nvPr/>
        </p:nvSpPr>
        <p:spPr bwMode="auto">
          <a:xfrm>
            <a:off x="8351838" y="5962651"/>
            <a:ext cx="1568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anose="020B0604020202020204" pitchFamily="2" charset="0"/>
              </a:defRPr>
            </a:lvl1pPr>
            <a:lvl2pPr marL="742950" indent="-285750">
              <a:defRPr>
                <a:solidFill>
                  <a:schemeClr val="tx1"/>
                </a:solidFill>
                <a:latin typeface="Twinkl" panose="020B0604020202020204" pitchFamily="2" charset="0"/>
              </a:defRPr>
            </a:lvl2pPr>
            <a:lvl3pPr marL="1143000" indent="-228600">
              <a:defRPr>
                <a:solidFill>
                  <a:schemeClr val="tx1"/>
                </a:solidFill>
                <a:latin typeface="Twinkl" panose="020B0604020202020204" pitchFamily="2" charset="0"/>
              </a:defRPr>
            </a:lvl3pPr>
            <a:lvl4pPr marL="1600200" indent="-228600">
              <a:defRPr>
                <a:solidFill>
                  <a:schemeClr val="tx1"/>
                </a:solidFill>
                <a:latin typeface="Twinkl" panose="020B0604020202020204" pitchFamily="2" charset="0"/>
              </a:defRPr>
            </a:lvl4pPr>
            <a:lvl5pPr marL="2057400" indent="-228600">
              <a:defRPr>
                <a:solidFill>
                  <a:schemeClr val="tx1"/>
                </a:solidFill>
                <a:latin typeface="Twinkl" panose="020B0604020202020204" pitchFamily="2" charset="0"/>
              </a:defRPr>
            </a:lvl5pPr>
            <a:lvl6pPr marL="2514600" indent="-228600" fontAlgn="base">
              <a:spcBef>
                <a:spcPct val="0"/>
              </a:spcBef>
              <a:spcAft>
                <a:spcPct val="0"/>
              </a:spcAft>
              <a:defRPr>
                <a:solidFill>
                  <a:schemeClr val="tx1"/>
                </a:solidFill>
                <a:latin typeface="Twinkl" panose="020B0604020202020204" pitchFamily="2" charset="0"/>
              </a:defRPr>
            </a:lvl6pPr>
            <a:lvl7pPr marL="2971800" indent="-228600" fontAlgn="base">
              <a:spcBef>
                <a:spcPct val="0"/>
              </a:spcBef>
              <a:spcAft>
                <a:spcPct val="0"/>
              </a:spcAft>
              <a:defRPr>
                <a:solidFill>
                  <a:schemeClr val="tx1"/>
                </a:solidFill>
                <a:latin typeface="Twinkl" panose="020B0604020202020204" pitchFamily="2" charset="0"/>
              </a:defRPr>
            </a:lvl7pPr>
            <a:lvl8pPr marL="3429000" indent="-228600" fontAlgn="base">
              <a:spcBef>
                <a:spcPct val="0"/>
              </a:spcBef>
              <a:spcAft>
                <a:spcPct val="0"/>
              </a:spcAft>
              <a:defRPr>
                <a:solidFill>
                  <a:schemeClr val="tx1"/>
                </a:solidFill>
                <a:latin typeface="Twinkl" panose="020B0604020202020204" pitchFamily="2" charset="0"/>
              </a:defRPr>
            </a:lvl8pPr>
            <a:lvl9pPr marL="3886200" indent="-228600" fontAlgn="base">
              <a:spcBef>
                <a:spcPct val="0"/>
              </a:spcBef>
              <a:spcAft>
                <a:spcPct val="0"/>
              </a:spcAft>
              <a:defRPr>
                <a:solidFill>
                  <a:schemeClr val="tx1"/>
                </a:solidFill>
                <a:latin typeface="Twinkl" panose="020B0604020202020204" pitchFamily="2" charset="0"/>
              </a:defRPr>
            </a:lvl9pPr>
          </a:lstStyle>
          <a:p>
            <a:pPr algn="ctr" eaLnBrk="1" hangingPunct="1"/>
            <a:r>
              <a:rPr lang="en-GB" altLang="en-US" sz="1200" b="1"/>
              <a:t>Deuteronomy 6: 4-9</a:t>
            </a:r>
          </a:p>
        </p:txBody>
      </p:sp>
      <p:pic>
        <p:nvPicPr>
          <p:cNvPr id="1639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8638" y="1344614"/>
            <a:ext cx="2944812"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hlinkClick r:id="rId3" action="ppaction://hlinksldjump"/>
            <a:extLst>
              <a:ext uri="{FF2B5EF4-FFF2-40B4-BE49-F238E27FC236}">
                <a16:creationId xmlns:a16="http://schemas.microsoft.com/office/drawing/2014/main" id="{B1AF6FC9-6806-487D-B081-ABA4786AE8A9}"/>
              </a:ext>
            </a:extLst>
          </p:cNvPr>
          <p:cNvSpPr/>
          <p:nvPr/>
        </p:nvSpPr>
        <p:spPr>
          <a:xfrm>
            <a:off x="4714875" y="1473201"/>
            <a:ext cx="838200" cy="346075"/>
          </a:xfrm>
          <a:prstGeom prst="rect">
            <a:avLst/>
          </a:prstGeom>
          <a:solidFill>
            <a:srgbClr val="18A0D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463365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0"/>
          <p:cNvSpPr>
            <a:spLocks noGrp="1" noChangeArrowheads="1"/>
          </p:cNvSpPr>
          <p:nvPr>
            <p:ph type="title"/>
          </p:nvPr>
        </p:nvSpPr>
        <p:spPr>
          <a:xfrm>
            <a:off x="1981201" y="749301"/>
            <a:ext cx="8220075" cy="993775"/>
          </a:xfrm>
        </p:spPr>
        <p:txBody>
          <a:bodyPr/>
          <a:lstStyle/>
          <a:p>
            <a:pPr algn="ctr"/>
            <a:r>
              <a:rPr lang="en-GB" altLang="en-US" sz="3600">
                <a:latin typeface="Twinkl" panose="020B0604020202020204" pitchFamily="2" charset="0"/>
              </a:rPr>
              <a:t>What Can You Remember About the Shema?</a:t>
            </a:r>
            <a:endParaRPr lang="en-GB" altLang="en-US" sz="3600"/>
          </a:p>
        </p:txBody>
      </p:sp>
      <p:sp>
        <p:nvSpPr>
          <p:cNvPr id="5" name="Rectangle 4"/>
          <p:cNvSpPr>
            <a:spLocks noChangeArrowheads="1"/>
          </p:cNvSpPr>
          <p:nvPr/>
        </p:nvSpPr>
        <p:spPr bwMode="auto">
          <a:xfrm>
            <a:off x="2208213" y="1873251"/>
            <a:ext cx="6318250" cy="69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anose="020B0604020202020204" pitchFamily="2" charset="0"/>
              </a:defRPr>
            </a:lvl1pPr>
            <a:lvl2pPr marL="742950" indent="-285750">
              <a:defRPr>
                <a:solidFill>
                  <a:schemeClr val="tx1"/>
                </a:solidFill>
                <a:latin typeface="Twinkl" panose="020B0604020202020204" pitchFamily="2" charset="0"/>
              </a:defRPr>
            </a:lvl2pPr>
            <a:lvl3pPr marL="1143000" indent="-228600">
              <a:defRPr>
                <a:solidFill>
                  <a:schemeClr val="tx1"/>
                </a:solidFill>
                <a:latin typeface="Twinkl" panose="020B0604020202020204" pitchFamily="2" charset="0"/>
              </a:defRPr>
            </a:lvl3pPr>
            <a:lvl4pPr marL="1600200" indent="-228600">
              <a:defRPr>
                <a:solidFill>
                  <a:schemeClr val="tx1"/>
                </a:solidFill>
                <a:latin typeface="Twinkl" panose="020B0604020202020204" pitchFamily="2" charset="0"/>
              </a:defRPr>
            </a:lvl4pPr>
            <a:lvl5pPr marL="2057400" indent="-228600">
              <a:defRPr>
                <a:solidFill>
                  <a:schemeClr val="tx1"/>
                </a:solidFill>
                <a:latin typeface="Twinkl" panose="020B0604020202020204" pitchFamily="2" charset="0"/>
              </a:defRPr>
            </a:lvl5pPr>
            <a:lvl6pPr marL="2514600" indent="-228600" fontAlgn="base">
              <a:spcBef>
                <a:spcPct val="0"/>
              </a:spcBef>
              <a:spcAft>
                <a:spcPct val="0"/>
              </a:spcAft>
              <a:defRPr>
                <a:solidFill>
                  <a:schemeClr val="tx1"/>
                </a:solidFill>
                <a:latin typeface="Twinkl" panose="020B0604020202020204" pitchFamily="2" charset="0"/>
              </a:defRPr>
            </a:lvl6pPr>
            <a:lvl7pPr marL="2971800" indent="-228600" fontAlgn="base">
              <a:spcBef>
                <a:spcPct val="0"/>
              </a:spcBef>
              <a:spcAft>
                <a:spcPct val="0"/>
              </a:spcAft>
              <a:defRPr>
                <a:solidFill>
                  <a:schemeClr val="tx1"/>
                </a:solidFill>
                <a:latin typeface="Twinkl" panose="020B0604020202020204" pitchFamily="2" charset="0"/>
              </a:defRPr>
            </a:lvl7pPr>
            <a:lvl8pPr marL="3429000" indent="-228600" fontAlgn="base">
              <a:spcBef>
                <a:spcPct val="0"/>
              </a:spcBef>
              <a:spcAft>
                <a:spcPct val="0"/>
              </a:spcAft>
              <a:defRPr>
                <a:solidFill>
                  <a:schemeClr val="tx1"/>
                </a:solidFill>
                <a:latin typeface="Twinkl" panose="020B0604020202020204" pitchFamily="2" charset="0"/>
              </a:defRPr>
            </a:lvl8pPr>
            <a:lvl9pPr marL="3886200" indent="-228600" fontAlgn="base">
              <a:spcBef>
                <a:spcPct val="0"/>
              </a:spcBef>
              <a:spcAft>
                <a:spcPct val="0"/>
              </a:spcAft>
              <a:defRPr>
                <a:solidFill>
                  <a:schemeClr val="tx1"/>
                </a:solidFill>
                <a:latin typeface="Twinkl" panose="020B0604020202020204" pitchFamily="2" charset="0"/>
              </a:defRPr>
            </a:lvl9pPr>
          </a:lstStyle>
          <a:p>
            <a:pPr eaLnBrk="1" hangingPunct="1"/>
            <a:r>
              <a:rPr lang="en-GB" altLang="en-US" dirty="0" smtClean="0"/>
              <a:t>Can you repeat </a:t>
            </a:r>
            <a:r>
              <a:rPr lang="en-GB" altLang="en-US" dirty="0"/>
              <a:t>two things you can remember about the </a:t>
            </a:r>
            <a:r>
              <a:rPr lang="en-GB" altLang="en-US" dirty="0" smtClean="0"/>
              <a:t>Shema?</a:t>
            </a:r>
            <a:endParaRPr lang="en-GB" altLang="en-US" dirty="0"/>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7425" y="1785939"/>
            <a:ext cx="1328738"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9426" y="2576514"/>
            <a:ext cx="3603625"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21"/>
          <p:cNvSpPr txBox="1">
            <a:spLocks noChangeArrowheads="1"/>
          </p:cNvSpPr>
          <p:nvPr/>
        </p:nvSpPr>
        <p:spPr bwMode="auto">
          <a:xfrm>
            <a:off x="4313239" y="6245226"/>
            <a:ext cx="356552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500">
                <a:solidFill>
                  <a:schemeClr val="tx1"/>
                </a:solidFill>
                <a:latin typeface="Arial" panose="020B0604020202020204" pitchFamily="34" charset="0"/>
                <a:ea typeface="Tuffy"/>
                <a:cs typeface="Arial" panose="020B0604020202020204" pitchFamily="34" charset="0"/>
              </a:rPr>
              <a:t>Photo courtesy of Shlomit Or(@flickr.com) - granted under creative commons licence – attribution</a:t>
            </a:r>
          </a:p>
        </p:txBody>
      </p:sp>
    </p:spTree>
    <p:extLst>
      <p:ext uri="{BB962C8B-B14F-4D97-AF65-F5344CB8AC3E}">
        <p14:creationId xmlns:p14="http://schemas.microsoft.com/office/powerpoint/2010/main" val="3660921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6" presetClass="emph" presetSubtype="0" fill="hold" nodeType="withEffect">
                                  <p:stCondLst>
                                    <p:cond delay="0"/>
                                  </p:stCondLst>
                                  <p:childTnLst>
                                    <p:animEffect transition="out" filter="fade">
                                      <p:cBhvr>
                                        <p:cTn id="12" dur="500" tmFilter="0, 0; .2, .5; .8, .5; 1, 0"/>
                                        <p:tgtEl>
                                          <p:spTgt spid="9"/>
                                        </p:tgtEl>
                                      </p:cBhvr>
                                    </p:animEffect>
                                    <p:animScale>
                                      <p:cBhvr>
                                        <p:cTn id="13"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20"/>
          <p:cNvSpPr>
            <a:spLocks noGrp="1" noChangeArrowheads="1"/>
          </p:cNvSpPr>
          <p:nvPr>
            <p:ph type="title"/>
          </p:nvPr>
        </p:nvSpPr>
        <p:spPr>
          <a:xfrm>
            <a:off x="1981201" y="479426"/>
            <a:ext cx="8220075" cy="993775"/>
          </a:xfrm>
        </p:spPr>
        <p:txBody>
          <a:bodyPr/>
          <a:lstStyle/>
          <a:p>
            <a:r>
              <a:rPr lang="en-GB" altLang="en-US" sz="3600">
                <a:latin typeface="Twinkl" panose="020B0604020202020204" pitchFamily="2" charset="0"/>
              </a:rPr>
              <a:t>Glossary</a:t>
            </a:r>
            <a:endParaRPr lang="en-GB" altLang="en-US" sz="3600"/>
          </a:p>
        </p:txBody>
      </p:sp>
      <p:sp>
        <p:nvSpPr>
          <p:cNvPr id="18435" name="Rectangle 6"/>
          <p:cNvSpPr>
            <a:spLocks noChangeArrowheads="1"/>
          </p:cNvSpPr>
          <p:nvPr/>
        </p:nvSpPr>
        <p:spPr bwMode="auto">
          <a:xfrm>
            <a:off x="2867025" y="1514476"/>
            <a:ext cx="7126288"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anose="020B0604020202020204" pitchFamily="2" charset="0"/>
              </a:defRPr>
            </a:lvl1pPr>
            <a:lvl2pPr marL="742950" indent="-285750">
              <a:defRPr>
                <a:solidFill>
                  <a:schemeClr val="tx1"/>
                </a:solidFill>
                <a:latin typeface="Twinkl" panose="020B0604020202020204" pitchFamily="2" charset="0"/>
              </a:defRPr>
            </a:lvl2pPr>
            <a:lvl3pPr marL="1143000" indent="-228600">
              <a:defRPr>
                <a:solidFill>
                  <a:schemeClr val="tx1"/>
                </a:solidFill>
                <a:latin typeface="Twinkl" panose="020B0604020202020204" pitchFamily="2" charset="0"/>
              </a:defRPr>
            </a:lvl3pPr>
            <a:lvl4pPr marL="1600200" indent="-228600">
              <a:defRPr>
                <a:solidFill>
                  <a:schemeClr val="tx1"/>
                </a:solidFill>
                <a:latin typeface="Twinkl" panose="020B0604020202020204" pitchFamily="2" charset="0"/>
              </a:defRPr>
            </a:lvl4pPr>
            <a:lvl5pPr marL="2057400" indent="-228600">
              <a:defRPr>
                <a:solidFill>
                  <a:schemeClr val="tx1"/>
                </a:solidFill>
                <a:latin typeface="Twinkl" panose="020B0604020202020204" pitchFamily="2" charset="0"/>
              </a:defRPr>
            </a:lvl5pPr>
            <a:lvl6pPr marL="2514600" indent="-228600" fontAlgn="base">
              <a:spcBef>
                <a:spcPct val="0"/>
              </a:spcBef>
              <a:spcAft>
                <a:spcPct val="0"/>
              </a:spcAft>
              <a:defRPr>
                <a:solidFill>
                  <a:schemeClr val="tx1"/>
                </a:solidFill>
                <a:latin typeface="Twinkl" panose="020B0604020202020204" pitchFamily="2" charset="0"/>
              </a:defRPr>
            </a:lvl6pPr>
            <a:lvl7pPr marL="2971800" indent="-228600" fontAlgn="base">
              <a:spcBef>
                <a:spcPct val="0"/>
              </a:spcBef>
              <a:spcAft>
                <a:spcPct val="0"/>
              </a:spcAft>
              <a:defRPr>
                <a:solidFill>
                  <a:schemeClr val="tx1"/>
                </a:solidFill>
                <a:latin typeface="Twinkl" panose="020B0604020202020204" pitchFamily="2" charset="0"/>
              </a:defRPr>
            </a:lvl7pPr>
            <a:lvl8pPr marL="3429000" indent="-228600" fontAlgn="base">
              <a:spcBef>
                <a:spcPct val="0"/>
              </a:spcBef>
              <a:spcAft>
                <a:spcPct val="0"/>
              </a:spcAft>
              <a:defRPr>
                <a:solidFill>
                  <a:schemeClr val="tx1"/>
                </a:solidFill>
                <a:latin typeface="Twinkl" panose="020B0604020202020204" pitchFamily="2" charset="0"/>
              </a:defRPr>
            </a:lvl8pPr>
            <a:lvl9pPr marL="3886200" indent="-228600" fontAlgn="base">
              <a:spcBef>
                <a:spcPct val="0"/>
              </a:spcBef>
              <a:spcAft>
                <a:spcPct val="0"/>
              </a:spcAft>
              <a:defRPr>
                <a:solidFill>
                  <a:schemeClr val="tx1"/>
                </a:solidFill>
                <a:latin typeface="Twinkl" panose="020B0604020202020204" pitchFamily="2" charset="0"/>
              </a:defRPr>
            </a:lvl9pPr>
          </a:lstStyle>
          <a:p>
            <a:pPr>
              <a:spcAft>
                <a:spcPts val="300"/>
              </a:spcAft>
            </a:pPr>
            <a:r>
              <a:rPr lang="en-GB" altLang="en-US" sz="2000" b="1">
                <a:solidFill>
                  <a:srgbClr val="013F7C"/>
                </a:solidFill>
              </a:rPr>
              <a:t>Jewish </a:t>
            </a:r>
            <a:r>
              <a:rPr lang="en-GB" altLang="en-US" sz="2000" b="1"/>
              <a:t>           </a:t>
            </a:r>
            <a:r>
              <a:rPr lang="en-GB" altLang="en-US" sz="2000"/>
              <a:t>A Jewish person belongs to the faith of Judaism.</a:t>
            </a:r>
          </a:p>
          <a:p>
            <a:pPr>
              <a:spcAft>
                <a:spcPts val="300"/>
              </a:spcAft>
            </a:pPr>
            <a:endParaRPr lang="en-GB" altLang="en-US" sz="2000" b="1"/>
          </a:p>
          <a:p>
            <a:pPr>
              <a:spcAft>
                <a:spcPts val="300"/>
              </a:spcAft>
            </a:pPr>
            <a:r>
              <a:rPr lang="en-GB" altLang="en-US" sz="2000" b="1">
                <a:solidFill>
                  <a:srgbClr val="013F7C"/>
                </a:solidFill>
              </a:rPr>
              <a:t>prayer</a:t>
            </a:r>
            <a:r>
              <a:rPr lang="en-GB" altLang="en-US" sz="2000" b="1"/>
              <a:t>            </a:t>
            </a:r>
            <a:r>
              <a:rPr lang="en-GB" altLang="en-US" sz="2000"/>
              <a:t>A request or expression of thanks towards God.</a:t>
            </a:r>
            <a:endParaRPr lang="en-GB" altLang="en-US" sz="2000" b="1"/>
          </a:p>
          <a:p>
            <a:pPr>
              <a:spcAft>
                <a:spcPts val="300"/>
              </a:spcAft>
            </a:pPr>
            <a:endParaRPr lang="en-GB" altLang="en-US" sz="2000" b="1"/>
          </a:p>
          <a:p>
            <a:pPr>
              <a:spcAft>
                <a:spcPts val="300"/>
              </a:spcAft>
            </a:pPr>
            <a:r>
              <a:rPr lang="en-GB" altLang="en-US" sz="2000" b="1">
                <a:solidFill>
                  <a:srgbClr val="013F7C"/>
                </a:solidFill>
              </a:rPr>
              <a:t>synagogue</a:t>
            </a:r>
            <a:r>
              <a:rPr lang="en-GB" altLang="en-US" sz="2000" b="1"/>
              <a:t>      </a:t>
            </a:r>
            <a:r>
              <a:rPr lang="en-GB" altLang="en-US" sz="2000"/>
              <a:t>The Jewish place of worship.</a:t>
            </a:r>
            <a:endParaRPr lang="en-GB" altLang="en-US" sz="2000" b="1"/>
          </a:p>
          <a:p>
            <a:pPr>
              <a:spcAft>
                <a:spcPts val="300"/>
              </a:spcAft>
            </a:pPr>
            <a:endParaRPr lang="en-GB" altLang="en-US" sz="2000" b="1"/>
          </a:p>
          <a:p>
            <a:pPr>
              <a:spcAft>
                <a:spcPts val="300"/>
              </a:spcAft>
            </a:pPr>
            <a:r>
              <a:rPr lang="en-GB" altLang="en-US" sz="2000" b="1">
                <a:solidFill>
                  <a:srgbClr val="013F7C"/>
                </a:solidFill>
              </a:rPr>
              <a:t>Torah</a:t>
            </a:r>
            <a:r>
              <a:rPr lang="en-GB" altLang="en-US" sz="2000" b="1"/>
              <a:t>             </a:t>
            </a:r>
            <a:r>
              <a:rPr lang="en-GB" altLang="en-US" sz="2000"/>
              <a:t>A holy book on a scroll.</a:t>
            </a:r>
            <a:endParaRPr lang="en-GB" altLang="en-US" sz="2000" b="1"/>
          </a:p>
          <a:p>
            <a:pPr>
              <a:spcAft>
                <a:spcPts val="300"/>
              </a:spcAft>
            </a:pPr>
            <a:endParaRPr lang="en-GB" altLang="en-US" sz="2000" b="1"/>
          </a:p>
          <a:p>
            <a:pPr>
              <a:spcAft>
                <a:spcPts val="300"/>
              </a:spcAft>
            </a:pPr>
            <a:r>
              <a:rPr lang="en-GB" altLang="en-US" sz="2000" b="1">
                <a:solidFill>
                  <a:srgbClr val="013F7C"/>
                </a:solidFill>
              </a:rPr>
              <a:t>Tefillin</a:t>
            </a:r>
            <a:r>
              <a:rPr lang="en-GB" altLang="en-US" sz="2000" b="1"/>
              <a:t>           </a:t>
            </a:r>
            <a:r>
              <a:rPr lang="en-GB" altLang="en-US" sz="2000"/>
              <a:t>Two small leather boxes.</a:t>
            </a:r>
            <a:endParaRPr lang="en-GB" altLang="en-US" sz="2000" b="1"/>
          </a:p>
          <a:p>
            <a:pPr>
              <a:spcAft>
                <a:spcPts val="300"/>
              </a:spcAft>
            </a:pPr>
            <a:endParaRPr lang="en-GB" altLang="en-US" sz="2000" b="1"/>
          </a:p>
          <a:p>
            <a:pPr>
              <a:spcAft>
                <a:spcPts val="300"/>
              </a:spcAft>
            </a:pPr>
            <a:r>
              <a:rPr lang="en-GB" altLang="en-US" sz="2000" b="1">
                <a:solidFill>
                  <a:srgbClr val="013F7C"/>
                </a:solidFill>
              </a:rPr>
              <a:t>Mezuzah</a:t>
            </a:r>
            <a:r>
              <a:rPr lang="en-GB" altLang="en-US" sz="2000" b="1"/>
              <a:t>         </a:t>
            </a:r>
            <a:r>
              <a:rPr lang="en-GB" altLang="en-US" sz="2000"/>
              <a:t>A case attached to a door post.</a:t>
            </a:r>
            <a:endParaRPr lang="en-GB" altLang="en-US" sz="2000" b="1"/>
          </a:p>
          <a:p>
            <a:pPr>
              <a:spcAft>
                <a:spcPts val="300"/>
              </a:spcAft>
            </a:pPr>
            <a:endParaRPr lang="en-GB" altLang="en-US" sz="2000" b="1"/>
          </a:p>
          <a:p>
            <a:pPr>
              <a:spcAft>
                <a:spcPts val="300"/>
              </a:spcAft>
            </a:pPr>
            <a:r>
              <a:rPr lang="en-GB" altLang="en-US" sz="2000" b="1">
                <a:solidFill>
                  <a:srgbClr val="013F7C"/>
                </a:solidFill>
              </a:rPr>
              <a:t>Hebrew</a:t>
            </a:r>
            <a:r>
              <a:rPr lang="en-GB" altLang="en-US" sz="2000" b="1"/>
              <a:t>          </a:t>
            </a:r>
            <a:r>
              <a:rPr lang="en-GB" altLang="en-US" sz="2000"/>
              <a:t>The language spoken or read by Jewish people.</a:t>
            </a:r>
          </a:p>
        </p:txBody>
      </p:sp>
      <p:pic>
        <p:nvPicPr>
          <p:cNvPr id="18436"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r="18175"/>
          <a:stretch>
            <a:fillRect/>
          </a:stretch>
        </p:blipFill>
        <p:spPr bwMode="auto">
          <a:xfrm>
            <a:off x="2078039" y="1557339"/>
            <a:ext cx="40322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r="18175"/>
          <a:stretch>
            <a:fillRect/>
          </a:stretch>
        </p:blipFill>
        <p:spPr bwMode="auto">
          <a:xfrm>
            <a:off x="2078039" y="2286001"/>
            <a:ext cx="403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r="18175"/>
          <a:stretch>
            <a:fillRect/>
          </a:stretch>
        </p:blipFill>
        <p:spPr bwMode="auto">
          <a:xfrm>
            <a:off x="2078039" y="2957514"/>
            <a:ext cx="40322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4">
            <a:hlinkClick r:id="rId6"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r="18175"/>
          <a:stretch>
            <a:fillRect/>
          </a:stretch>
        </p:blipFill>
        <p:spPr bwMode="auto">
          <a:xfrm>
            <a:off x="2078039" y="3619501"/>
            <a:ext cx="403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5">
            <a:hlinkClick r:id="rId7"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r="18175"/>
          <a:stretch>
            <a:fillRect/>
          </a:stretch>
        </p:blipFill>
        <p:spPr bwMode="auto">
          <a:xfrm>
            <a:off x="2078039" y="4305301"/>
            <a:ext cx="403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6">
            <a:hlinkClick r:id="rId7"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r="18175"/>
          <a:stretch>
            <a:fillRect/>
          </a:stretch>
        </p:blipFill>
        <p:spPr bwMode="auto">
          <a:xfrm>
            <a:off x="2078039" y="4991100"/>
            <a:ext cx="40322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9">
            <a:hlinkClick r:id="rId8"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r="18175"/>
          <a:stretch>
            <a:fillRect/>
          </a:stretch>
        </p:blipFill>
        <p:spPr bwMode="auto">
          <a:xfrm>
            <a:off x="2076451" y="5676900"/>
            <a:ext cx="40322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852793"/>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821" y="82669"/>
            <a:ext cx="6858469" cy="2862322"/>
          </a:xfrm>
          <a:prstGeom prst="rect">
            <a:avLst/>
          </a:prstGeom>
          <a:solidFill>
            <a:srgbClr val="FFCCFF"/>
          </a:solidFill>
        </p:spPr>
        <p:txBody>
          <a:bodyPr wrap="square" rtlCol="0">
            <a:spAutoFit/>
          </a:bodyPr>
          <a:lstStyle/>
          <a:p>
            <a:r>
              <a:rPr lang="en-GB" b="1" u="sng" dirty="0" smtClean="0">
                <a:latin typeface="Comic Sans MS" panose="030F0702030302020204" pitchFamily="66" charset="0"/>
              </a:rPr>
              <a:t>Activity: To make your own scroll to make a prayer to go in a mezuzah or your own Torah.</a:t>
            </a:r>
          </a:p>
          <a:p>
            <a:endParaRPr lang="en-GB" dirty="0">
              <a:latin typeface="Comic Sans MS" panose="030F0702030302020204" pitchFamily="66" charset="0"/>
            </a:endParaRPr>
          </a:p>
          <a:p>
            <a:r>
              <a:rPr lang="en-GB" dirty="0" smtClean="0">
                <a:latin typeface="Comic Sans MS" panose="030F0702030302020204" pitchFamily="66" charset="0"/>
              </a:rPr>
              <a:t>Note: you can make an ‘art straw’ by rolling up an A4  piece of paper lengthwise as tightly as you can and then glue or tape it down.  You could use thin sticks instead.</a:t>
            </a:r>
          </a:p>
          <a:p>
            <a:endParaRPr lang="en-GB" dirty="0">
              <a:latin typeface="Comic Sans MS" panose="030F0702030302020204" pitchFamily="66" charset="0"/>
            </a:endParaRPr>
          </a:p>
          <a:p>
            <a:r>
              <a:rPr lang="en-GB" b="1" i="1" dirty="0" smtClean="0">
                <a:solidFill>
                  <a:srgbClr val="7030A0"/>
                </a:solidFill>
                <a:latin typeface="Comic Sans MS" panose="030F0702030302020204" pitchFamily="66" charset="0"/>
              </a:rPr>
              <a:t>Write the important messages of the Shema on your scroll important parts of the Shema on your scroll  </a:t>
            </a:r>
          </a:p>
          <a:p>
            <a:endParaRPr lang="en-GB" dirty="0">
              <a:latin typeface="Comic Sans MS" panose="030F0702030302020204"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9291" y="82669"/>
            <a:ext cx="4829578" cy="5380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0821" y="5395343"/>
            <a:ext cx="6858469" cy="1200329"/>
          </a:xfrm>
          <a:prstGeom prst="rect">
            <a:avLst/>
          </a:prstGeom>
          <a:solidFill>
            <a:schemeClr val="accent1">
              <a:lumMod val="40000"/>
              <a:lumOff val="60000"/>
            </a:schemeClr>
          </a:solidFill>
        </p:spPr>
        <p:txBody>
          <a:bodyPr wrap="square" rtlCol="0">
            <a:spAutoFit/>
          </a:bodyPr>
          <a:lstStyle/>
          <a:p>
            <a:pPr marL="285750" indent="-285750">
              <a:buFont typeface="Comic Sans MS" panose="030F0702030302020204" pitchFamily="66" charset="0"/>
              <a:buChar char="*"/>
            </a:pPr>
            <a:r>
              <a:rPr lang="en-GB" dirty="0" smtClean="0">
                <a:latin typeface="Comic Sans MS" panose="030F0702030302020204" pitchFamily="66" charset="0"/>
              </a:rPr>
              <a:t>There is only one God</a:t>
            </a:r>
          </a:p>
          <a:p>
            <a:pPr marL="285750" indent="-285750">
              <a:buFont typeface="Comic Sans MS" panose="030F0702030302020204" pitchFamily="66" charset="0"/>
              <a:buChar char="*"/>
            </a:pPr>
            <a:r>
              <a:rPr lang="en-GB" dirty="0" smtClean="0">
                <a:latin typeface="Comic Sans MS" panose="030F0702030302020204" pitchFamily="66" charset="0"/>
              </a:rPr>
              <a:t>God loves everybody and they should love Him.</a:t>
            </a:r>
          </a:p>
          <a:p>
            <a:pPr marL="285750" indent="-285750">
              <a:buFont typeface="Comic Sans MS" panose="030F0702030302020204" pitchFamily="66" charset="0"/>
              <a:buChar char="*"/>
            </a:pPr>
            <a:r>
              <a:rPr lang="en-GB" dirty="0" smtClean="0">
                <a:latin typeface="Comic Sans MS" panose="030F0702030302020204" pitchFamily="66" charset="0"/>
              </a:rPr>
              <a:t>Everybody should follow God’s rules.</a:t>
            </a:r>
          </a:p>
          <a:p>
            <a:pPr marL="285750" indent="-285750">
              <a:buFont typeface="Comic Sans MS" panose="030F0702030302020204" pitchFamily="66" charset="0"/>
              <a:buChar char="*"/>
            </a:pPr>
            <a:r>
              <a:rPr lang="en-GB" dirty="0" smtClean="0">
                <a:latin typeface="Comic Sans MS" panose="030F0702030302020204" pitchFamily="66" charset="0"/>
              </a:rPr>
              <a:t>Children should be taught the Torah</a:t>
            </a:r>
            <a:endParaRPr lang="en-GB" dirty="0">
              <a:latin typeface="Comic Sans MS" panose="030F0702030302020204" pitchFamily="66" charset="0"/>
            </a:endParaRPr>
          </a:p>
        </p:txBody>
      </p:sp>
      <p:pic>
        <p:nvPicPr>
          <p:cNvPr id="5" name="Picture 4"/>
          <p:cNvPicPr>
            <a:picLocks noChangeAspect="1"/>
          </p:cNvPicPr>
          <p:nvPr/>
        </p:nvPicPr>
        <p:blipFill>
          <a:blip r:embed="rId3"/>
          <a:stretch>
            <a:fillRect/>
          </a:stretch>
        </p:blipFill>
        <p:spPr>
          <a:xfrm>
            <a:off x="340821" y="2358665"/>
            <a:ext cx="6858469" cy="3104817"/>
          </a:xfrm>
          <a:prstGeom prst="rect">
            <a:avLst/>
          </a:prstGeom>
        </p:spPr>
      </p:pic>
      <p:sp>
        <p:nvSpPr>
          <p:cNvPr id="6" name="Rectangle 5"/>
          <p:cNvSpPr/>
          <p:nvPr/>
        </p:nvSpPr>
        <p:spPr>
          <a:xfrm>
            <a:off x="7199290" y="5463482"/>
            <a:ext cx="4992710" cy="1323439"/>
          </a:xfrm>
          <a:prstGeom prst="rect">
            <a:avLst/>
          </a:prstGeom>
          <a:ln w="28575">
            <a:solidFill>
              <a:srgbClr val="0000FF"/>
            </a:solidFill>
          </a:ln>
        </p:spPr>
        <p:txBody>
          <a:bodyPr wrap="square">
            <a:spAutoFit/>
          </a:bodyPr>
          <a:lstStyle/>
          <a:p>
            <a:r>
              <a:rPr lang="en-GB" sz="1600" dirty="0">
                <a:solidFill>
                  <a:srgbClr val="FF0000"/>
                </a:solidFill>
                <a:latin typeface="Comic Sans MS" panose="030F0702030302020204" pitchFamily="66" charset="0"/>
              </a:rPr>
              <a:t>Challenge 1: Make a scroll</a:t>
            </a:r>
            <a:r>
              <a:rPr lang="en-GB" sz="1600" dirty="0">
                <a:latin typeface="Comic Sans MS" panose="030F0702030302020204" pitchFamily="66" charset="0"/>
              </a:rPr>
              <a:t/>
            </a:r>
            <a:br>
              <a:rPr lang="en-GB" sz="1600" dirty="0">
                <a:latin typeface="Comic Sans MS" panose="030F0702030302020204" pitchFamily="66" charset="0"/>
              </a:rPr>
            </a:br>
            <a:r>
              <a:rPr lang="en-GB" sz="1600" dirty="0">
                <a:solidFill>
                  <a:schemeClr val="accent5">
                    <a:lumMod val="75000"/>
                  </a:schemeClr>
                </a:solidFill>
                <a:latin typeface="Comic Sans MS" panose="030F0702030302020204" pitchFamily="66" charset="0"/>
              </a:rPr>
              <a:t>Challenge 2: Make a scroll and choose one important message from the Shema to write on it</a:t>
            </a:r>
            <a:r>
              <a:rPr lang="en-GB" sz="1600" dirty="0">
                <a:latin typeface="Comic Sans MS" panose="030F0702030302020204" pitchFamily="66" charset="0"/>
              </a:rPr>
              <a:t/>
            </a:r>
            <a:br>
              <a:rPr lang="en-GB" sz="1600" dirty="0">
                <a:latin typeface="Comic Sans MS" panose="030F0702030302020204" pitchFamily="66" charset="0"/>
              </a:rPr>
            </a:br>
            <a:r>
              <a:rPr lang="en-GB" sz="1600" dirty="0">
                <a:solidFill>
                  <a:srgbClr val="7030A0"/>
                </a:solidFill>
                <a:latin typeface="Comic Sans MS" panose="030F0702030302020204" pitchFamily="66" charset="0"/>
              </a:rPr>
              <a:t>Challenge 3: Make a scroll and write 2 or more important messages from the Shema.</a:t>
            </a:r>
            <a:endParaRPr lang="en-GB" sz="1600" dirty="0"/>
          </a:p>
        </p:txBody>
      </p:sp>
    </p:spTree>
    <p:extLst>
      <p:ext uri="{BB962C8B-B14F-4D97-AF65-F5344CB8AC3E}">
        <p14:creationId xmlns:p14="http://schemas.microsoft.com/office/powerpoint/2010/main" val="27545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p:cNvSpPr>
            <a:spLocks noGrp="1" noChangeArrowheads="1"/>
          </p:cNvSpPr>
          <p:nvPr>
            <p:ph type="title"/>
          </p:nvPr>
        </p:nvSpPr>
        <p:spPr>
          <a:xfrm>
            <a:off x="635221" y="975249"/>
            <a:ext cx="3374072" cy="993775"/>
          </a:xfrm>
        </p:spPr>
        <p:txBody>
          <a:bodyPr/>
          <a:lstStyle/>
          <a:p>
            <a:r>
              <a:rPr lang="en-GB" altLang="en-US" sz="3600" dirty="0">
                <a:latin typeface="Twinkl" panose="020B0604020202020204" pitchFamily="2" charset="0"/>
              </a:rPr>
              <a:t>Can You Make Your Own Torah?</a:t>
            </a:r>
            <a:endParaRPr lang="en-GB" alt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8973" y="-196948"/>
            <a:ext cx="6305360" cy="70549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Arrow: Right 3">
            <a:hlinkClick r:id="rId4"/>
            <a:extLst>
              <a:ext uri="{FF2B5EF4-FFF2-40B4-BE49-F238E27FC236}">
                <a16:creationId xmlns:a16="http://schemas.microsoft.com/office/drawing/2014/main" id="{A02B7DA8-BA9D-4861-AC6D-37C9F0A9046B}"/>
              </a:ext>
            </a:extLst>
          </p:cNvPr>
          <p:cNvSpPr/>
          <p:nvPr/>
        </p:nvSpPr>
        <p:spPr>
          <a:xfrm>
            <a:off x="8159751" y="3352801"/>
            <a:ext cx="1419225" cy="993775"/>
          </a:xfrm>
          <a:prstGeom prst="rightArrow">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783192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26" presetClass="emph" presetSubtype="0" fill="hold" grpId="1" nodeType="withEffect">
                                  <p:stCondLst>
                                    <p:cond delay="0"/>
                                  </p:stCondLst>
                                  <p:childTnLst>
                                    <p:animEffect transition="out" filter="fade">
                                      <p:cBhvr>
                                        <p:cTn id="12" dur="500" tmFilter="0, 0; .2, .5; .8, .5; 1, 0"/>
                                        <p:tgtEl>
                                          <p:spTgt spid="4"/>
                                        </p:tgtEl>
                                      </p:cBhvr>
                                    </p:animEffect>
                                    <p:animScale>
                                      <p:cBhvr>
                                        <p:cTn id="13"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0000">
              <a:schemeClr val="accent1">
                <a:lumMod val="45000"/>
                <a:lumOff val="55000"/>
              </a:schemeClr>
            </a:gs>
            <a:gs pos="63000">
              <a:srgbClr val="7956DC"/>
            </a:gs>
            <a:gs pos="1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6062" y="321972"/>
            <a:ext cx="10461938" cy="3187991"/>
          </a:xfrm>
        </p:spPr>
        <p:txBody>
          <a:bodyPr>
            <a:noAutofit/>
          </a:bodyPr>
          <a:lstStyle/>
          <a:p>
            <a:r>
              <a:rPr lang="en-GB" sz="2800" dirty="0" smtClean="0">
                <a:latin typeface="Comic Sans MS" panose="030F0702030302020204" pitchFamily="66" charset="0"/>
              </a:rPr>
              <a:t>Do you remember when we watched the clip about Charlie and what it meant to be Jewish?</a:t>
            </a:r>
            <a:br>
              <a:rPr lang="en-GB" sz="2800" dirty="0" smtClean="0">
                <a:latin typeface="Comic Sans MS" panose="030F0702030302020204" pitchFamily="66" charset="0"/>
              </a:rPr>
            </a:b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800" dirty="0" smtClean="0">
                <a:latin typeface="Comic Sans MS" panose="030F0702030302020204" pitchFamily="66" charset="0"/>
              </a:rPr>
              <a:t>He showed how Jewish houses have mezuzahs on their door frames.</a:t>
            </a:r>
            <a:br>
              <a:rPr lang="en-GB" sz="2800" dirty="0" smtClean="0">
                <a:latin typeface="Comic Sans MS" panose="030F0702030302020204" pitchFamily="66" charset="0"/>
              </a:rPr>
            </a:br>
            <a:r>
              <a:rPr lang="en-GB" sz="2800" dirty="0" smtClean="0">
                <a:latin typeface="Comic Sans MS" panose="030F0702030302020204" pitchFamily="66" charset="0"/>
              </a:rPr>
              <a:t>Watch the clip again if you wish.</a:t>
            </a:r>
            <a:br>
              <a:rPr lang="en-GB" sz="2800" dirty="0" smtClean="0">
                <a:latin typeface="Comic Sans MS" panose="030F0702030302020204" pitchFamily="66" charset="0"/>
              </a:rPr>
            </a:br>
            <a:endParaRPr lang="en-GB" sz="2800" dirty="0">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6369216" y="3675794"/>
            <a:ext cx="5082442" cy="2503552"/>
          </a:xfrm>
          <a:prstGeom prst="rect">
            <a:avLst/>
          </a:prstGeom>
        </p:spPr>
      </p:pic>
      <p:pic>
        <p:nvPicPr>
          <p:cNvPr id="4" name="Picture 3"/>
          <p:cNvPicPr>
            <a:picLocks noChangeAspect="1"/>
          </p:cNvPicPr>
          <p:nvPr/>
        </p:nvPicPr>
        <p:blipFill>
          <a:blip r:embed="rId3"/>
          <a:stretch>
            <a:fillRect/>
          </a:stretch>
        </p:blipFill>
        <p:spPr>
          <a:xfrm>
            <a:off x="4102482" y="3694848"/>
            <a:ext cx="1651626" cy="2519253"/>
          </a:xfrm>
          <a:prstGeom prst="rect">
            <a:avLst/>
          </a:prstGeom>
        </p:spPr>
      </p:pic>
      <p:sp>
        <p:nvSpPr>
          <p:cNvPr id="6" name="Rectangle 5"/>
          <p:cNvSpPr/>
          <p:nvPr/>
        </p:nvSpPr>
        <p:spPr>
          <a:xfrm>
            <a:off x="5754108" y="3010409"/>
            <a:ext cx="4701993" cy="646331"/>
          </a:xfrm>
          <a:prstGeom prst="rect">
            <a:avLst/>
          </a:prstGeom>
        </p:spPr>
        <p:txBody>
          <a:bodyPr wrap="none">
            <a:spAutoFit/>
          </a:bodyPr>
          <a:lstStyle/>
          <a:p>
            <a:r>
              <a:rPr lang="en-GB" dirty="0" smtClean="0">
                <a:hlinkClick r:id="rId4"/>
              </a:rPr>
              <a:t>https://www.bbc.co.uk/programmes/p02mx8pg</a:t>
            </a:r>
            <a:endParaRPr lang="en-GB" dirty="0" smtClean="0"/>
          </a:p>
          <a:p>
            <a:endParaRPr lang="en-GB" dirty="0"/>
          </a:p>
        </p:txBody>
      </p:sp>
      <p:pic>
        <p:nvPicPr>
          <p:cNvPr id="7" name="Picture 6"/>
          <p:cNvPicPr>
            <a:picLocks noChangeAspect="1"/>
          </p:cNvPicPr>
          <p:nvPr/>
        </p:nvPicPr>
        <p:blipFill>
          <a:blip r:embed="rId5"/>
          <a:stretch>
            <a:fillRect/>
          </a:stretch>
        </p:blipFill>
        <p:spPr>
          <a:xfrm>
            <a:off x="784725" y="3694848"/>
            <a:ext cx="2818962" cy="2465444"/>
          </a:xfrm>
          <a:prstGeom prst="rect">
            <a:avLst/>
          </a:prstGeom>
        </p:spPr>
      </p:pic>
    </p:spTree>
    <p:extLst>
      <p:ext uri="{BB962C8B-B14F-4D97-AF65-F5344CB8AC3E}">
        <p14:creationId xmlns:p14="http://schemas.microsoft.com/office/powerpoint/2010/main" val="537327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Rectangle 11"/>
          <p:cNvSpPr/>
          <p:nvPr/>
        </p:nvSpPr>
        <p:spPr>
          <a:xfrm>
            <a:off x="2279651" y="1473201"/>
            <a:ext cx="3730625" cy="4619625"/>
          </a:xfrm>
          <a:prstGeom prst="rect">
            <a:avLst/>
          </a:prstGeom>
          <a:solidFill>
            <a:srgbClr val="ACDDFC"/>
          </a:solidFill>
          <a:ln>
            <a:solidFill>
              <a:srgbClr val="ACDD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3" name="Title 20"/>
          <p:cNvSpPr>
            <a:spLocks noGrp="1"/>
          </p:cNvSpPr>
          <p:nvPr>
            <p:ph type="title"/>
          </p:nvPr>
        </p:nvSpPr>
        <p:spPr>
          <a:xfrm>
            <a:off x="1981201" y="479426"/>
            <a:ext cx="8220075" cy="993775"/>
          </a:xfrm>
          <a:prstGeom prst="roundRect">
            <a:avLst>
              <a:gd name="adj" fmla="val 0"/>
            </a:avLst>
          </a:prstGeom>
        </p:spPr>
        <p:txBody>
          <a:bodyPr/>
          <a:lstStyle/>
          <a:p>
            <a:pPr eaLnBrk="1" hangingPunct="1"/>
            <a:r>
              <a:rPr lang="en-GB" altLang="en-US" sz="3600"/>
              <a:t>What is a Mezuzah?</a:t>
            </a:r>
          </a:p>
        </p:txBody>
      </p:sp>
      <p:sp>
        <p:nvSpPr>
          <p:cNvPr id="10244" name="Content Placeholder 21"/>
          <p:cNvSpPr>
            <a:spLocks noGrp="1"/>
          </p:cNvSpPr>
          <p:nvPr>
            <p:ph idx="1"/>
          </p:nvPr>
        </p:nvSpPr>
        <p:spPr>
          <a:xfrm>
            <a:off x="2279651" y="3082926"/>
            <a:ext cx="3730625" cy="1102708"/>
          </a:xfrm>
          <a:prstGeom prst="roundRect">
            <a:avLst>
              <a:gd name="adj" fmla="val 0"/>
            </a:avLst>
          </a:prstGeom>
        </p:spPr>
        <p:txBody>
          <a:bodyPr vert="horz" lIns="108000" tIns="108000" rIns="108000" bIns="108000" rtlCol="0">
            <a:normAutofit fontScale="62500" lnSpcReduction="20000"/>
          </a:bodyPr>
          <a:lstStyle/>
          <a:p>
            <a:pPr eaLnBrk="1" hangingPunct="1"/>
            <a:r>
              <a:rPr lang="en-GB" altLang="en-US" sz="3600" dirty="0" smtClean="0">
                <a:latin typeface="Twinkl" pitchFamily="2" charset="0"/>
              </a:rPr>
              <a:t>The Mezuzah is a scroll which Jewish people keep inside a case.</a:t>
            </a:r>
          </a:p>
          <a:p>
            <a:pPr eaLnBrk="1" hangingPunct="1"/>
            <a:endParaRPr lang="en-GB" altLang="en-US" dirty="0" smtClean="0">
              <a:solidFill>
                <a:schemeClr val="tx1"/>
              </a:solidFill>
              <a:latin typeface="Twinkl" pitchFamily="2" charset="0"/>
            </a:endParaRPr>
          </a:p>
        </p:txBody>
      </p:sp>
      <p:sp>
        <p:nvSpPr>
          <p:cNvPr id="2" name="Rectangle 1"/>
          <p:cNvSpPr/>
          <p:nvPr/>
        </p:nvSpPr>
        <p:spPr>
          <a:xfrm>
            <a:off x="6181726" y="1473201"/>
            <a:ext cx="3730625" cy="46196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94689" y="1652588"/>
            <a:ext cx="1246187"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70726" y="1785938"/>
            <a:ext cx="633413"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907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Effect transition="in" filter="fade">
                                      <p:cBhvr>
                                        <p:cTn id="7" dur="500"/>
                                        <p:tgtEl>
                                          <p:spTgt spid="102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Rectangle 11"/>
          <p:cNvSpPr/>
          <p:nvPr/>
        </p:nvSpPr>
        <p:spPr>
          <a:xfrm>
            <a:off x="2279651" y="1473201"/>
            <a:ext cx="3730625" cy="4619625"/>
          </a:xfrm>
          <a:prstGeom prst="rect">
            <a:avLst/>
          </a:prstGeom>
          <a:solidFill>
            <a:srgbClr val="ACDDFC"/>
          </a:solidFill>
          <a:ln>
            <a:solidFill>
              <a:srgbClr val="ACDD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7" name="Title 20"/>
          <p:cNvSpPr>
            <a:spLocks noGrp="1"/>
          </p:cNvSpPr>
          <p:nvPr>
            <p:ph type="title"/>
          </p:nvPr>
        </p:nvSpPr>
        <p:spPr>
          <a:xfrm>
            <a:off x="1981201" y="479426"/>
            <a:ext cx="8220075" cy="993775"/>
          </a:xfrm>
          <a:prstGeom prst="roundRect">
            <a:avLst>
              <a:gd name="adj" fmla="val 0"/>
            </a:avLst>
          </a:prstGeom>
        </p:spPr>
        <p:txBody>
          <a:bodyPr/>
          <a:lstStyle/>
          <a:p>
            <a:pPr eaLnBrk="1" hangingPunct="1"/>
            <a:r>
              <a:rPr lang="en-GB" altLang="en-US" sz="3600"/>
              <a:t>Where does a Mezuzah belong?</a:t>
            </a:r>
          </a:p>
        </p:txBody>
      </p:sp>
      <p:sp>
        <p:nvSpPr>
          <p:cNvPr id="10244" name="Content Placeholder 21"/>
          <p:cNvSpPr>
            <a:spLocks noGrp="1"/>
          </p:cNvSpPr>
          <p:nvPr>
            <p:ph idx="1"/>
          </p:nvPr>
        </p:nvSpPr>
        <p:spPr>
          <a:xfrm>
            <a:off x="2279651" y="2724150"/>
            <a:ext cx="3730625" cy="1409700"/>
          </a:xfrm>
          <a:prstGeom prst="roundRect">
            <a:avLst>
              <a:gd name="adj" fmla="val 0"/>
            </a:avLst>
          </a:prstGeom>
        </p:spPr>
        <p:txBody>
          <a:bodyPr vert="horz" lIns="108000" tIns="108000" rIns="108000" bIns="108000" rtlCol="0">
            <a:normAutofit fontScale="62500" lnSpcReduction="20000"/>
          </a:bodyPr>
          <a:lstStyle/>
          <a:p>
            <a:pPr eaLnBrk="1" hangingPunct="1"/>
            <a:r>
              <a:rPr lang="en-GB" altLang="en-US" smtClean="0">
                <a:latin typeface="Twinkl" pitchFamily="2" charset="0"/>
              </a:rPr>
              <a:t>The Mezuzah is fixed to the right side of their doorframe and when Jewish people fix it there they chant ‘Blessed are you, Lord, our God, Sovereign of the Universe’.</a:t>
            </a:r>
          </a:p>
          <a:p>
            <a:pPr eaLnBrk="1" hangingPunct="1"/>
            <a:endParaRPr lang="en-GB" altLang="en-US" smtClean="0">
              <a:solidFill>
                <a:schemeClr val="tx1"/>
              </a:solidFill>
              <a:latin typeface="Twinkl" pitchFamily="2" charset="0"/>
            </a:endParaRPr>
          </a:p>
        </p:txBody>
      </p:sp>
      <p:sp>
        <p:nvSpPr>
          <p:cNvPr id="2" name="Rectangle 1"/>
          <p:cNvSpPr/>
          <p:nvPr/>
        </p:nvSpPr>
        <p:spPr>
          <a:xfrm>
            <a:off x="6181726" y="1473201"/>
            <a:ext cx="3730625" cy="46196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6" y="1473200"/>
            <a:ext cx="3387725"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47876"/>
            <a:ext cx="28003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10650" y="2867025"/>
            <a:ext cx="762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2805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Effect transition="in" filter="fade">
                                      <p:cBhvr>
                                        <p:cTn id="7" dur="500"/>
                                        <p:tgtEl>
                                          <p:spTgt spid="102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61000">
              <a:srgbClr val="FFC000"/>
            </a:gs>
            <a:gs pos="3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Rectangle 11"/>
          <p:cNvSpPr/>
          <p:nvPr/>
        </p:nvSpPr>
        <p:spPr>
          <a:xfrm>
            <a:off x="2279651" y="1473201"/>
            <a:ext cx="3730625" cy="4619625"/>
          </a:xfrm>
          <a:prstGeom prst="rect">
            <a:avLst/>
          </a:prstGeom>
          <a:solidFill>
            <a:srgbClr val="ACDDFC"/>
          </a:solidFill>
          <a:ln>
            <a:solidFill>
              <a:srgbClr val="ACDD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1" name="Title 20"/>
          <p:cNvSpPr>
            <a:spLocks noGrp="1"/>
          </p:cNvSpPr>
          <p:nvPr>
            <p:ph type="title"/>
          </p:nvPr>
        </p:nvSpPr>
        <p:spPr>
          <a:xfrm>
            <a:off x="1981201" y="479426"/>
            <a:ext cx="8220075" cy="993775"/>
          </a:xfrm>
          <a:prstGeom prst="roundRect">
            <a:avLst>
              <a:gd name="adj" fmla="val 0"/>
            </a:avLst>
          </a:prstGeom>
        </p:spPr>
        <p:txBody>
          <a:bodyPr/>
          <a:lstStyle/>
          <a:p>
            <a:pPr eaLnBrk="1" hangingPunct="1"/>
            <a:r>
              <a:rPr lang="en-GB" altLang="en-US" sz="3600"/>
              <a:t>Why is the Mezuzah important?</a:t>
            </a:r>
          </a:p>
        </p:txBody>
      </p:sp>
      <p:sp>
        <p:nvSpPr>
          <p:cNvPr id="10244" name="Content Placeholder 21"/>
          <p:cNvSpPr>
            <a:spLocks noGrp="1"/>
          </p:cNvSpPr>
          <p:nvPr>
            <p:ph idx="1"/>
          </p:nvPr>
        </p:nvSpPr>
        <p:spPr>
          <a:xfrm>
            <a:off x="2279651" y="2984500"/>
            <a:ext cx="3767930" cy="1381438"/>
          </a:xfrm>
          <a:prstGeom prst="roundRect">
            <a:avLst>
              <a:gd name="adj" fmla="val 0"/>
            </a:avLst>
          </a:prstGeom>
        </p:spPr>
        <p:txBody>
          <a:bodyPr vert="horz" lIns="108000" tIns="108000" rIns="108000" bIns="108000" rtlCol="0">
            <a:normAutofit fontScale="47500" lnSpcReduction="20000"/>
          </a:bodyPr>
          <a:lstStyle/>
          <a:p>
            <a:pPr eaLnBrk="1" hangingPunct="1"/>
            <a:r>
              <a:rPr lang="en-GB" altLang="en-US" sz="4200" dirty="0" smtClean="0">
                <a:latin typeface="Twinkl" pitchFamily="2" charset="0"/>
              </a:rPr>
              <a:t>The Mezuzah is placed on doorframes to constantly remind Jewish people of God’s presence.</a:t>
            </a:r>
          </a:p>
          <a:p>
            <a:pPr eaLnBrk="1" hangingPunct="1"/>
            <a:endParaRPr lang="en-GB" altLang="en-US" dirty="0" smtClean="0">
              <a:solidFill>
                <a:schemeClr val="tx1"/>
              </a:solidFill>
              <a:latin typeface="Twinkl" pitchFamily="2" charset="0"/>
            </a:endParaRPr>
          </a:p>
        </p:txBody>
      </p:sp>
      <p:sp>
        <p:nvSpPr>
          <p:cNvPr id="2" name="Rectangle 1"/>
          <p:cNvSpPr/>
          <p:nvPr/>
        </p:nvSpPr>
        <p:spPr>
          <a:xfrm>
            <a:off x="6181726" y="1473201"/>
            <a:ext cx="3730625" cy="46196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t="2847" r="4213" b="2847"/>
          <a:stretch>
            <a:fillRect/>
          </a:stretch>
        </p:blipFill>
        <p:spPr bwMode="auto">
          <a:xfrm>
            <a:off x="9191626" y="1473201"/>
            <a:ext cx="720725"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30811">
            <a:off x="9290051" y="2490788"/>
            <a:ext cx="6508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81725" y="2801939"/>
            <a:ext cx="2628900" cy="329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259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Effect transition="in" filter="fade">
                                      <p:cBhvr>
                                        <p:cTn id="7" dur="500"/>
                                        <p:tgtEl>
                                          <p:spTgt spid="102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61000">
              <a:srgbClr val="FFC000"/>
            </a:gs>
            <a:gs pos="3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Rectangle 11"/>
          <p:cNvSpPr/>
          <p:nvPr/>
        </p:nvSpPr>
        <p:spPr>
          <a:xfrm>
            <a:off x="2279651" y="1473201"/>
            <a:ext cx="3730625" cy="4619625"/>
          </a:xfrm>
          <a:prstGeom prst="rect">
            <a:avLst/>
          </a:prstGeom>
          <a:solidFill>
            <a:srgbClr val="ACDDFC"/>
          </a:solidFill>
          <a:ln>
            <a:solidFill>
              <a:srgbClr val="ACDD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5" name="Title 20"/>
          <p:cNvSpPr>
            <a:spLocks noGrp="1"/>
          </p:cNvSpPr>
          <p:nvPr>
            <p:ph type="title"/>
          </p:nvPr>
        </p:nvSpPr>
        <p:spPr>
          <a:xfrm>
            <a:off x="1981201" y="479426"/>
            <a:ext cx="8220075" cy="993775"/>
          </a:xfrm>
          <a:prstGeom prst="roundRect">
            <a:avLst>
              <a:gd name="adj" fmla="val 0"/>
            </a:avLst>
          </a:prstGeom>
        </p:spPr>
        <p:txBody>
          <a:bodyPr/>
          <a:lstStyle/>
          <a:p>
            <a:pPr eaLnBrk="1" hangingPunct="1"/>
            <a:r>
              <a:rPr lang="en-GB" altLang="en-US" sz="3600"/>
              <a:t>What happens if you move house?</a:t>
            </a:r>
          </a:p>
        </p:txBody>
      </p:sp>
      <p:sp>
        <p:nvSpPr>
          <p:cNvPr id="10244" name="Content Placeholder 21"/>
          <p:cNvSpPr>
            <a:spLocks noGrp="1"/>
          </p:cNvSpPr>
          <p:nvPr>
            <p:ph idx="1"/>
          </p:nvPr>
        </p:nvSpPr>
        <p:spPr>
          <a:xfrm>
            <a:off x="2279651" y="2984500"/>
            <a:ext cx="3730625" cy="889000"/>
          </a:xfrm>
          <a:prstGeom prst="roundRect">
            <a:avLst>
              <a:gd name="adj" fmla="val 0"/>
            </a:avLst>
          </a:prstGeom>
        </p:spPr>
        <p:txBody>
          <a:bodyPr vert="horz" lIns="108000" tIns="108000" rIns="108000" bIns="108000" rtlCol="0">
            <a:normAutofit fontScale="62500" lnSpcReduction="20000"/>
          </a:bodyPr>
          <a:lstStyle/>
          <a:p>
            <a:pPr eaLnBrk="1" hangingPunct="1"/>
            <a:r>
              <a:rPr lang="en-GB" altLang="en-US" smtClean="0">
                <a:latin typeface="Twinkl" pitchFamily="2" charset="0"/>
              </a:rPr>
              <a:t>If Jews move house they have to take the Mezuzah down from the door and take it with them.</a:t>
            </a:r>
          </a:p>
          <a:p>
            <a:pPr eaLnBrk="1" hangingPunct="1"/>
            <a:endParaRPr lang="en-GB" altLang="en-US" smtClean="0">
              <a:solidFill>
                <a:schemeClr val="tx1"/>
              </a:solidFill>
              <a:latin typeface="Twinkl" pitchFamily="2" charset="0"/>
            </a:endParaRPr>
          </a:p>
        </p:txBody>
      </p:sp>
      <p:sp>
        <p:nvSpPr>
          <p:cNvPr id="2" name="Rectangle 1"/>
          <p:cNvSpPr/>
          <p:nvPr/>
        </p:nvSpPr>
        <p:spPr>
          <a:xfrm>
            <a:off x="6181726" y="1473201"/>
            <a:ext cx="3730625" cy="46196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07176" y="2003425"/>
            <a:ext cx="287972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5613" y="3783014"/>
            <a:ext cx="86995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683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Effect transition="in" filter="fade">
                                      <p:cBhvr>
                                        <p:cTn id="7" dur="500"/>
                                        <p:tgtEl>
                                          <p:spTgt spid="102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61000">
              <a:srgbClr val="FFC000"/>
            </a:gs>
            <a:gs pos="3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Rectangle 11"/>
          <p:cNvSpPr/>
          <p:nvPr/>
        </p:nvSpPr>
        <p:spPr>
          <a:xfrm>
            <a:off x="2279651" y="1473201"/>
            <a:ext cx="3730625" cy="4619625"/>
          </a:xfrm>
          <a:prstGeom prst="rect">
            <a:avLst/>
          </a:prstGeom>
          <a:solidFill>
            <a:srgbClr val="ACDDFC"/>
          </a:solidFill>
          <a:ln>
            <a:solidFill>
              <a:srgbClr val="ACDD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39" name="Title 20"/>
          <p:cNvSpPr>
            <a:spLocks noGrp="1"/>
          </p:cNvSpPr>
          <p:nvPr>
            <p:ph type="title"/>
          </p:nvPr>
        </p:nvSpPr>
        <p:spPr>
          <a:xfrm>
            <a:off x="1981201" y="479426"/>
            <a:ext cx="8220075" cy="993775"/>
          </a:xfrm>
          <a:prstGeom prst="roundRect">
            <a:avLst>
              <a:gd name="adj" fmla="val 0"/>
            </a:avLst>
          </a:prstGeom>
        </p:spPr>
        <p:txBody>
          <a:bodyPr/>
          <a:lstStyle/>
          <a:p>
            <a:pPr eaLnBrk="1" hangingPunct="1"/>
            <a:r>
              <a:rPr lang="en-GB" altLang="en-US" sz="3600"/>
              <a:t>What do you do with a Mezuzah?</a:t>
            </a:r>
          </a:p>
        </p:txBody>
      </p:sp>
      <p:sp>
        <p:nvSpPr>
          <p:cNvPr id="10244" name="Content Placeholder 21"/>
          <p:cNvSpPr>
            <a:spLocks noGrp="1"/>
          </p:cNvSpPr>
          <p:nvPr>
            <p:ph idx="1"/>
          </p:nvPr>
        </p:nvSpPr>
        <p:spPr>
          <a:xfrm>
            <a:off x="2279651" y="2887664"/>
            <a:ext cx="3730625" cy="1082675"/>
          </a:xfrm>
          <a:prstGeom prst="roundRect">
            <a:avLst>
              <a:gd name="adj" fmla="val 0"/>
            </a:avLst>
          </a:prstGeom>
        </p:spPr>
        <p:txBody>
          <a:bodyPr vert="horz" lIns="108000" tIns="108000" rIns="108000" bIns="108000" rtlCol="0">
            <a:normAutofit fontScale="62500" lnSpcReduction="20000"/>
          </a:bodyPr>
          <a:lstStyle/>
          <a:p>
            <a:pPr eaLnBrk="1" hangingPunct="1"/>
            <a:r>
              <a:rPr lang="en-GB" altLang="en-US" smtClean="0">
                <a:latin typeface="Twinkl" pitchFamily="2" charset="0"/>
              </a:rPr>
              <a:t>Whenever a Jewish person goes through their door they touch the Mezuzah to remind themselves that God is there.</a:t>
            </a:r>
          </a:p>
          <a:p>
            <a:pPr eaLnBrk="1" hangingPunct="1"/>
            <a:endParaRPr lang="en-GB" altLang="en-US" smtClean="0">
              <a:solidFill>
                <a:schemeClr val="tx1"/>
              </a:solidFill>
              <a:latin typeface="Twinkl" pitchFamily="2" charset="0"/>
            </a:endParaRPr>
          </a:p>
        </p:txBody>
      </p:sp>
      <p:sp>
        <p:nvSpPr>
          <p:cNvPr id="2" name="Rectangle 1"/>
          <p:cNvSpPr/>
          <p:nvPr/>
        </p:nvSpPr>
        <p:spPr>
          <a:xfrm>
            <a:off x="6181726" y="1473201"/>
            <a:ext cx="3730625" cy="46196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6250" y="2271714"/>
            <a:ext cx="839788"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6250" y="2384426"/>
            <a:ext cx="263525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7780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Effect transition="in" filter="fade">
                                      <p:cBhvr>
                                        <p:cTn id="7" dur="500"/>
                                        <p:tgtEl>
                                          <p:spTgt spid="102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61000">
              <a:srgbClr val="FFC000"/>
            </a:gs>
            <a:gs pos="3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6265" y="180304"/>
            <a:ext cx="9144000" cy="2387600"/>
          </a:xfrm>
          <a:solidFill>
            <a:srgbClr val="CCFFFF"/>
          </a:solidFill>
        </p:spPr>
        <p:txBody>
          <a:bodyPr>
            <a:normAutofit/>
          </a:bodyPr>
          <a:lstStyle/>
          <a:p>
            <a:r>
              <a:rPr lang="en-GB" sz="4400" dirty="0" smtClean="0">
                <a:solidFill>
                  <a:srgbClr val="7030A0"/>
                </a:solidFill>
                <a:latin typeface="Comic Sans MS" panose="030F0702030302020204" pitchFamily="66" charset="0"/>
              </a:rPr>
              <a:t>So what is inside a mezuzah?</a:t>
            </a:r>
            <a:r>
              <a:rPr lang="en-GB" dirty="0" smtClean="0">
                <a:solidFill>
                  <a:srgbClr val="7030A0"/>
                </a:solidFill>
              </a:rPr>
              <a:t/>
            </a:r>
            <a:br>
              <a:rPr lang="en-GB" dirty="0" smtClean="0">
                <a:solidFill>
                  <a:srgbClr val="7030A0"/>
                </a:solidFill>
              </a:rPr>
            </a:br>
            <a:endParaRPr lang="en-GB" dirty="0">
              <a:solidFill>
                <a:srgbClr val="7030A0"/>
              </a:solidFill>
            </a:endParaRPr>
          </a:p>
        </p:txBody>
      </p:sp>
      <p:sp>
        <p:nvSpPr>
          <p:cNvPr id="3" name="Subtitle 2"/>
          <p:cNvSpPr>
            <a:spLocks noGrp="1"/>
          </p:cNvSpPr>
          <p:nvPr>
            <p:ph type="subTitle" idx="1"/>
          </p:nvPr>
        </p:nvSpPr>
        <p:spPr>
          <a:xfrm>
            <a:off x="7031865" y="3126975"/>
            <a:ext cx="3636135" cy="2797307"/>
          </a:xfrm>
          <a:solidFill>
            <a:srgbClr val="CCFFFF"/>
          </a:solidFill>
        </p:spPr>
        <p:txBody>
          <a:bodyPr>
            <a:normAutofit lnSpcReduction="10000"/>
          </a:bodyPr>
          <a:lstStyle/>
          <a:p>
            <a:r>
              <a:rPr lang="en-GB" sz="3600" dirty="0">
                <a:solidFill>
                  <a:srgbClr val="7030A0"/>
                </a:solidFill>
                <a:latin typeface="Comic Sans MS" panose="030F0702030302020204" pitchFamily="66" charset="0"/>
              </a:rPr>
              <a:t>The scroll contains the first two paragraphs of the "Shema" </a:t>
            </a:r>
            <a:r>
              <a:rPr lang="en-GB" sz="3600" b="1" dirty="0">
                <a:solidFill>
                  <a:srgbClr val="7030A0"/>
                </a:solidFill>
                <a:latin typeface="Comic Sans MS" panose="030F0702030302020204" pitchFamily="66" charset="0"/>
              </a:rPr>
              <a:t>prayer</a:t>
            </a:r>
            <a:endParaRPr lang="en-GB" sz="3600" dirty="0">
              <a:solidFill>
                <a:srgbClr val="7030A0"/>
              </a:solidFill>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9279789" y="180304"/>
            <a:ext cx="1651626" cy="2519253"/>
          </a:xfrm>
          <a:prstGeom prst="rect">
            <a:avLst/>
          </a:prstGeom>
        </p:spPr>
      </p:pic>
      <p:pic>
        <p:nvPicPr>
          <p:cNvPr id="5" name="Picture 4"/>
          <p:cNvPicPr>
            <a:picLocks noChangeAspect="1"/>
          </p:cNvPicPr>
          <p:nvPr/>
        </p:nvPicPr>
        <p:blipFill>
          <a:blip r:embed="rId3"/>
          <a:stretch>
            <a:fillRect/>
          </a:stretch>
        </p:blipFill>
        <p:spPr>
          <a:xfrm>
            <a:off x="1086119" y="3126975"/>
            <a:ext cx="5623774" cy="2770206"/>
          </a:xfrm>
          <a:prstGeom prst="rect">
            <a:avLst/>
          </a:prstGeom>
        </p:spPr>
      </p:pic>
    </p:spTree>
    <p:extLst>
      <p:ext uri="{BB962C8B-B14F-4D97-AF65-F5344CB8AC3E}">
        <p14:creationId xmlns:p14="http://schemas.microsoft.com/office/powerpoint/2010/main" val="76992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037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824</Words>
  <Application>Microsoft Office PowerPoint</Application>
  <PresentationFormat>Widescreen</PresentationFormat>
  <Paragraphs>106</Paragraphs>
  <Slides>18</Slides>
  <Notes>3</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Comic Sans MS</vt:lpstr>
      <vt:lpstr>Times New Roman</vt:lpstr>
      <vt:lpstr>Tuffy</vt:lpstr>
      <vt:lpstr>Twinkl</vt:lpstr>
      <vt:lpstr>Twinkl SemiBold</vt:lpstr>
      <vt:lpstr>Office Theme</vt:lpstr>
      <vt:lpstr>Session 2  Aims for today:  To learn about the mezuzah and its significance to Jewish households.  To understand that investigating the Shema is a way of understanding core Jewish beliefs.  To know how Judaism started and that the Torah is the Jewish Holy Book  </vt:lpstr>
      <vt:lpstr>Do you remember when we watched the clip about Charlie and what it meant to be Jewish?  He showed how Jewish houses have mezuzahs on their door frames. Watch the clip again if you wish. </vt:lpstr>
      <vt:lpstr>What is a Mezuzah?</vt:lpstr>
      <vt:lpstr>Where does a Mezuzah belong?</vt:lpstr>
      <vt:lpstr>Why is the Mezuzah important?</vt:lpstr>
      <vt:lpstr>What happens if you move house?</vt:lpstr>
      <vt:lpstr>What do you do with a Mezuzah?</vt:lpstr>
      <vt:lpstr>So what is inside a mezuzah? </vt:lpstr>
      <vt:lpstr>PowerPoint Presentation</vt:lpstr>
      <vt:lpstr>What is the Shema?</vt:lpstr>
      <vt:lpstr>Why is the Shema Important?</vt:lpstr>
      <vt:lpstr>Where Can the Prayer Be Found?</vt:lpstr>
      <vt:lpstr>Where Else is the Shema Found?</vt:lpstr>
      <vt:lpstr>What Does the Prayer Mean?</vt:lpstr>
      <vt:lpstr>What Can You Remember About the Shema?</vt:lpstr>
      <vt:lpstr>Glossary</vt:lpstr>
      <vt:lpstr>PowerPoint Presentation</vt:lpstr>
      <vt:lpstr>Can You Make Your Own Torah?</vt:lpstr>
    </vt:vector>
  </TitlesOfParts>
  <Company>Yatton Federated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Okeden</dc:creator>
  <cp:lastModifiedBy>Kate Okeden</cp:lastModifiedBy>
  <cp:revision>16</cp:revision>
  <dcterms:created xsi:type="dcterms:W3CDTF">2021-01-27T12:15:27Z</dcterms:created>
  <dcterms:modified xsi:type="dcterms:W3CDTF">2021-01-27T16:35:32Z</dcterms:modified>
</cp:coreProperties>
</file>