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9" r:id="rId5"/>
    <p:sldId id="261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4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31" autoAdjust="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8FA7D-99B6-4A02-B45C-8C91121884A6}" type="datetimeFigureOut">
              <a:rPr lang="en-US" noProof="0" smtClean="0"/>
              <a:t>2/4/2021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6F86A-5537-4E34-A3CE-C64E83A1463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774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35750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431804"/>
            <a:ext cx="4680000" cy="1994392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EDIT  YOUR RETRO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4081943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Digital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3802742"/>
            <a:ext cx="4114800" cy="210050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C4CAB5A-998E-400A-8774-26E468D6C4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9" y="2685143"/>
            <a:ext cx="4161313" cy="969166"/>
          </a:xfrm>
        </p:spPr>
        <p:txBody>
          <a:bodyPr anchor="b"/>
          <a:lstStyle>
            <a:lvl1pPr marL="0" indent="0" algn="l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E1332C-B45E-4383-ABAB-796AE201F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597" y="1406679"/>
            <a:ext cx="10472179" cy="3642738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540C8B7-1228-4D04-949B-665F6739DD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97194" y="1683960"/>
            <a:ext cx="4566412" cy="2549374"/>
          </a:xfrm>
          <a:solidFill>
            <a:schemeClr val="tx1">
              <a:lumMod val="75000"/>
              <a:lumOff val="25000"/>
            </a:schemeClr>
          </a:solidFill>
          <a:ln w="95250" cap="sq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377507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26400" y="4406820"/>
            <a:ext cx="1620000" cy="99068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6200" y="3929741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2022" y="3929741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2172" y="4406820"/>
            <a:ext cx="1620000" cy="99068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97843" y="3929741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7943" y="4406820"/>
            <a:ext cx="1620000" cy="99068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13631600-0FE7-4D52-A153-A9EA3365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B58AA17C-4E0E-437C-AA5C-0F53016554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3F79E94D-F87A-284D-9D94-D287C58CA1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25304" y="2589842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sp>
        <p:nvSpPr>
          <p:cNvPr id="28" name="Picture Placeholder 29">
            <a:extLst>
              <a:ext uri="{FF2B5EF4-FFF2-40B4-BE49-F238E27FC236}">
                <a16:creationId xmlns:a16="http://schemas.microsoft.com/office/drawing/2014/main" id="{8561E154-ABC6-5F40-A529-C22D0B36156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11126" y="2589842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sp>
        <p:nvSpPr>
          <p:cNvPr id="29" name="Picture Placeholder 31">
            <a:extLst>
              <a:ext uri="{FF2B5EF4-FFF2-40B4-BE49-F238E27FC236}">
                <a16:creationId xmlns:a16="http://schemas.microsoft.com/office/drawing/2014/main" id="{DEF0E16E-6E58-B141-88A3-C4271032CC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696947" y="2589842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33BD65-76FA-4699-AB42-310BFFF3C3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179111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266935-E58D-4E6D-B2F5-9DF63E9290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064933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4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18615" y="1467757"/>
            <a:ext cx="1082607" cy="1027122"/>
          </a:xfrm>
          <a:prstGeom prst="dec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18615" y="2666635"/>
            <a:ext cx="4111195" cy="23024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0706" y="2666960"/>
            <a:ext cx="4111279" cy="230187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0706" y="1469417"/>
            <a:ext cx="1082607" cy="1023627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B05509-33BA-435B-8F65-9A195068AE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411" y="1468438"/>
            <a:ext cx="1023938" cy="10223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9B95EA3-5DD4-430E-9A14-86FD28CB52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36768" y="1468438"/>
            <a:ext cx="1023938" cy="10223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4858EE-D2E3-4944-8356-8E309A9856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54997" y="2666635"/>
            <a:ext cx="0" cy="223260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BA04ABC-15A3-4748-A1A6-6849B933FB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379786"/>
            <a:ext cx="4348065" cy="4348065"/>
          </a:xfrm>
          <a:prstGeom prst="oc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7739F32-28DE-4715-9505-ACC6073382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554523"/>
            <a:ext cx="3998591" cy="3998591"/>
          </a:xfrm>
          <a:prstGeom prst="dec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1E535C8-6C65-455F-8301-E535F6CD0F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1993699"/>
            <a:ext cx="3120238" cy="3120238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6677C16-9B83-4AD8-A790-C32F8EF4A3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D7A7B95-CA51-45F4-B99D-B864CB3718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8096F6D-739C-4821-A308-43A39B242C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1992324"/>
            <a:ext cx="2597043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0784B8F-C398-4ADB-BABC-B32AF5737B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029969"/>
            <a:ext cx="1980000" cy="720000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93BA793-88F0-4EAB-B659-DFEAA89AF5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029969"/>
            <a:ext cx="1980000" cy="720000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EA13DBD-6DDE-44C3-8FCD-1AFEEBCDB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029969"/>
            <a:ext cx="1980000" cy="720000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0BFD98B-BBFC-4DCD-9634-51B0224874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Isosceles Triangle 16" descr="Decorative Triangle">
            <a:extLst>
              <a:ext uri="{FF2B5EF4-FFF2-40B4-BE49-F238E27FC236}">
                <a16:creationId xmlns:a16="http://schemas.microsoft.com/office/drawing/2014/main" id="{554CFF06-D3FB-4428-8388-94C47717BADA}"/>
              </a:ext>
            </a:extLst>
          </p:cNvPr>
          <p:cNvSpPr/>
          <p:nvPr userDrawn="1"/>
        </p:nvSpPr>
        <p:spPr>
          <a:xfrm rot="10800000">
            <a:off x="9078735" y="1554524"/>
            <a:ext cx="1396065" cy="948493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Isosceles Triangle 17" descr="Decorative Triangle">
            <a:extLst>
              <a:ext uri="{FF2B5EF4-FFF2-40B4-BE49-F238E27FC236}">
                <a16:creationId xmlns:a16="http://schemas.microsoft.com/office/drawing/2014/main" id="{31AC1D4A-7DB3-4D83-89C2-16E680FFCA92}"/>
              </a:ext>
            </a:extLst>
          </p:cNvPr>
          <p:cNvSpPr/>
          <p:nvPr userDrawn="1"/>
        </p:nvSpPr>
        <p:spPr>
          <a:xfrm>
            <a:off x="9503896" y="5182335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578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238081-ACA8-444B-827D-A9FB57FEAD9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95875"/>
            <a:ext cx="0" cy="44151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DFE2BB-EBBF-4A8F-8E01-A85443D03FB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452634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2C8A65D-5CCB-4B95-86C5-5840C530EC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4B83CF-4695-4328-B8E1-1F386DDC9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03856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8E640C8-1161-4544-B8FB-31A62C99E9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0959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12AB135-638C-4F81-B952-2291FAC2B8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0959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175406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 descr="Decorative Pentagon">
            <a:extLst>
              <a:ext uri="{FF2B5EF4-FFF2-40B4-BE49-F238E27FC236}">
                <a16:creationId xmlns:a16="http://schemas.microsoft.com/office/drawing/2014/main" id="{07A909FD-77C6-47A3-B1B3-C0E7745ECD15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entagon 8" descr="Decorative Pentagon">
            <a:extLst>
              <a:ext uri="{FF2B5EF4-FFF2-40B4-BE49-F238E27FC236}">
                <a16:creationId xmlns:a16="http://schemas.microsoft.com/office/drawing/2014/main" id="{3FD26FF9-DCDF-4AEA-9063-488FBE7D5AB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Pentagon 9" descr="Decorative Pentagon">
            <a:extLst>
              <a:ext uri="{FF2B5EF4-FFF2-40B4-BE49-F238E27FC236}">
                <a16:creationId xmlns:a16="http://schemas.microsoft.com/office/drawing/2014/main" id="{4540019E-3635-4416-AA39-1C537E671F0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entagon 10" descr="Decorative Pentagon">
            <a:extLst>
              <a:ext uri="{FF2B5EF4-FFF2-40B4-BE49-F238E27FC236}">
                <a16:creationId xmlns:a16="http://schemas.microsoft.com/office/drawing/2014/main" id="{DC84872F-746C-4203-BD67-4C7C818ACEA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entagon 11" descr="Decorative Pentagon">
            <a:extLst>
              <a:ext uri="{FF2B5EF4-FFF2-40B4-BE49-F238E27FC236}">
                <a16:creationId xmlns:a16="http://schemas.microsoft.com/office/drawing/2014/main" id="{592D0A34-0504-407C-9DEB-B641735D52F1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907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 descr="Decorative Pentagon">
            <a:extLst>
              <a:ext uri="{FF2B5EF4-FFF2-40B4-BE49-F238E27FC236}">
                <a16:creationId xmlns:a16="http://schemas.microsoft.com/office/drawing/2014/main" id="{D5B999F8-A985-4FB9-A69D-5531CFAD213B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entagon 11" descr="Decorative Pentagon">
            <a:extLst>
              <a:ext uri="{FF2B5EF4-FFF2-40B4-BE49-F238E27FC236}">
                <a16:creationId xmlns:a16="http://schemas.microsoft.com/office/drawing/2014/main" id="{6DDA70A0-B819-4630-909F-9C748D6703E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entagon 12" descr="Decorative Pentagon">
            <a:extLst>
              <a:ext uri="{FF2B5EF4-FFF2-40B4-BE49-F238E27FC236}">
                <a16:creationId xmlns:a16="http://schemas.microsoft.com/office/drawing/2014/main" id="{0E46B6BF-40F0-4856-A4E9-5C1EEFB0AD1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Pentagon 13" descr="Decorative Pentagon">
            <a:extLst>
              <a:ext uri="{FF2B5EF4-FFF2-40B4-BE49-F238E27FC236}">
                <a16:creationId xmlns:a16="http://schemas.microsoft.com/office/drawing/2014/main" id="{75FEDF0A-8B15-456B-93B9-4B380459888A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entagon 14" descr="Decorative Pentagon">
            <a:extLst>
              <a:ext uri="{FF2B5EF4-FFF2-40B4-BE49-F238E27FC236}">
                <a16:creationId xmlns:a16="http://schemas.microsoft.com/office/drawing/2014/main" id="{87E32DA8-B617-4F4D-AF32-FE86DC1E1ECF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127A20-FC87-4D7E-B02E-428168B1E9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38239"/>
            <a:ext cx="5587800" cy="48006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CB4AD02-110E-4AB3-A9C3-0DF162DC407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138238"/>
            <a:ext cx="5587799" cy="480065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63641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9269" y="3973125"/>
            <a:ext cx="502886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33469" y="3973125"/>
            <a:ext cx="502886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5600000" scaled="0"/>
          </a:gradFill>
        </p:spPr>
        <p:txBody>
          <a:bodyPr tIns="36000" anchor="t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321736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60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775280" y="1707806"/>
            <a:ext cx="3442387" cy="3442387"/>
            <a:chOff x="2514599" y="1566862"/>
            <a:chExt cx="3810001" cy="381000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>
              <a:lnSpc>
                <a:spcPts val="9000"/>
              </a:lnSpc>
            </a:pPr>
            <a:r>
              <a:rPr lang="en-US" noProof="0"/>
              <a:t>EDIT  YOUR RETRO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8361B8AE-FA69-4D48-85CF-562C48593517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B6A1E932-3467-40C1-AEB3-BF71625C8310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7122E4D7-2A00-4656-AAD9-CFA98DD4E90E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1558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180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00409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Photo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045206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Photo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8" name="Isosceles Triangle 17" descr="Decorative Triangle">
            <a:extLst>
              <a:ext uri="{FF2B5EF4-FFF2-40B4-BE49-F238E27FC236}">
                <a16:creationId xmlns:a16="http://schemas.microsoft.com/office/drawing/2014/main" id="{8E5A8457-1B30-4458-8A74-EBC7529A80AC}"/>
              </a:ext>
            </a:extLst>
          </p:cNvPr>
          <p:cNvSpPr/>
          <p:nvPr userDrawn="1"/>
        </p:nvSpPr>
        <p:spPr>
          <a:xfrm rot="17100000">
            <a:off x="9640541" y="579173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Isosceles Triangle 18" descr="Decorative Triangle">
            <a:extLst>
              <a:ext uri="{FF2B5EF4-FFF2-40B4-BE49-F238E27FC236}">
                <a16:creationId xmlns:a16="http://schemas.microsoft.com/office/drawing/2014/main" id="{6D78DF42-080D-4A03-9896-A9F0EA96D14F}"/>
              </a:ext>
            </a:extLst>
          </p:cNvPr>
          <p:cNvSpPr/>
          <p:nvPr userDrawn="1"/>
        </p:nvSpPr>
        <p:spPr>
          <a:xfrm>
            <a:off x="9712271" y="1256650"/>
            <a:ext cx="545742" cy="370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Isosceles Triangle 19" descr="Decorative Triangle">
            <a:extLst>
              <a:ext uri="{FF2B5EF4-FFF2-40B4-BE49-F238E27FC236}">
                <a16:creationId xmlns:a16="http://schemas.microsoft.com/office/drawing/2014/main" id="{30AAC518-6301-4101-954B-FDD81D91F8B7}"/>
              </a:ext>
            </a:extLst>
          </p:cNvPr>
          <p:cNvSpPr/>
          <p:nvPr userDrawn="1"/>
        </p:nvSpPr>
        <p:spPr>
          <a:xfrm rot="10800000">
            <a:off x="10947905" y="73354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93CC81-5594-46D3-8702-EA80661EC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2604976" y="2674289"/>
            <a:ext cx="0" cy="126024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438FE2-2FFE-4509-910B-C664B9523A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441206" y="2674290"/>
            <a:ext cx="0" cy="1260245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389373-8813-47E5-8647-A58E018CBE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10277436" y="2674291"/>
            <a:ext cx="0" cy="1260245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0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33235" y="2448116"/>
            <a:ext cx="1217130" cy="1217130"/>
          </a:xfrm>
          <a:prstGeom prst="cube">
            <a:avLst>
              <a:gd name="adj" fmla="val 10976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577138" y="2448116"/>
            <a:ext cx="1217130" cy="1217130"/>
          </a:xfrm>
          <a:prstGeom prst="trapezoid">
            <a:avLst>
              <a:gd name="adj" fmla="val 13981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1041" y="2448116"/>
            <a:ext cx="1217130" cy="1217130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64944" y="2448116"/>
            <a:ext cx="1217130" cy="1217130"/>
          </a:xfrm>
          <a:prstGeom prst="bevel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408847" y="2448116"/>
            <a:ext cx="1217130" cy="1217130"/>
          </a:xfrm>
          <a:prstGeom prst="cube">
            <a:avLst>
              <a:gd name="adj" fmla="val 4503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352748" y="2448116"/>
            <a:ext cx="1217130" cy="1217130"/>
          </a:xfrm>
          <a:prstGeom prst="star24">
            <a:avLst>
              <a:gd name="adj" fmla="val 4551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482454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CF12D3B-4C36-4144-B243-946E3641FB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A91D902-B83C-4440-B743-224DF1A5EF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3592918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27226" y="2930402"/>
            <a:ext cx="4680000" cy="997196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rgbClr val="F2D3D0"/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chemeClr val="accent2">
                      <a:alpha val="40000"/>
                    </a:schemeClr>
                  </a:glow>
                  <a:outerShdw blurRad="25400" dist="25400" dir="2400000" algn="tl" rotWithShape="0">
                    <a:schemeClr val="accent4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4386" y="5005721"/>
            <a:ext cx="3245680" cy="252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5596970" y="680116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5122607" y="1540171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5694355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184D0A-B8E9-4D23-BA6B-957E71F9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386" y="5317750"/>
            <a:ext cx="3245680" cy="252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en-US" noProof="0"/>
              <a:t>Contact Number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C8AFF2-1AE8-44BD-952B-E0C3C2B35D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4386" y="5629780"/>
            <a:ext cx="3245680" cy="252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367CEFF-5D91-4268-97B2-B70C86167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4386" y="5940992"/>
            <a:ext cx="3245680" cy="252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852380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71501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431804"/>
            <a:ext cx="4680000" cy="1994392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EDIT  YOUR RETRO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9971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0" name="Picture 9" descr="A star in the background&#10;&#10;Description generated with high confidence">
            <a:extLst>
              <a:ext uri="{FF2B5EF4-FFF2-40B4-BE49-F238E27FC236}">
                <a16:creationId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>
              <a:lnSpc>
                <a:spcPts val="9000"/>
              </a:lnSpc>
            </a:pPr>
            <a:r>
              <a:rPr lang="en-US" noProof="0"/>
              <a:t>EDIT  YOUR RETRO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49397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Pentagon 8" descr="Decorative Pentagon">
            <a:extLst>
              <a:ext uri="{FF2B5EF4-FFF2-40B4-BE49-F238E27FC236}">
                <a16:creationId xmlns:a16="http://schemas.microsoft.com/office/drawing/2014/main" id="{9CFDF63F-F228-483C-86A1-DA0EC8FF6AFA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entagon 12" descr="Decorative Pentagon">
            <a:extLst>
              <a:ext uri="{FF2B5EF4-FFF2-40B4-BE49-F238E27FC236}">
                <a16:creationId xmlns:a16="http://schemas.microsoft.com/office/drawing/2014/main" id="{C67F7F63-2B40-4EA2-AAA1-0C079C3CAE8B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Pentagon 13" descr="Decorative Pentagon">
            <a:extLst>
              <a:ext uri="{FF2B5EF4-FFF2-40B4-BE49-F238E27FC236}">
                <a16:creationId xmlns:a16="http://schemas.microsoft.com/office/drawing/2014/main" id="{A8DAE09D-74D4-443E-BAE5-7F5C4C87E34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entagon 14" descr="Decorative Pentagon">
            <a:extLst>
              <a:ext uri="{FF2B5EF4-FFF2-40B4-BE49-F238E27FC236}">
                <a16:creationId xmlns:a16="http://schemas.microsoft.com/office/drawing/2014/main" id="{38616A45-E00B-4F8A-9731-69E7E8979C7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entagon 15" descr="Decorative Pentagon">
            <a:extLst>
              <a:ext uri="{FF2B5EF4-FFF2-40B4-BE49-F238E27FC236}">
                <a16:creationId xmlns:a16="http://schemas.microsoft.com/office/drawing/2014/main" id="{7AFDA987-4A5F-43E3-9E79-4B55AB7F27A7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CA193A-09AA-4164-9400-3CD9F4ACE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01943" y="1978147"/>
            <a:ext cx="0" cy="2368624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DE808D1-4CE0-494C-8377-D861C12703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99887" y="1152000"/>
            <a:ext cx="5472113" cy="3600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2400" b="1"/>
            </a:lvl1pPr>
          </a:lstStyle>
          <a:p>
            <a:pPr marL="0" lvl="0" indent="0"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3DA5241-919D-4172-8D3A-EFB856CE588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99887" y="1581663"/>
            <a:ext cx="5472113" cy="4608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525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 descr="Decorative Pentagon">
            <a:extLst>
              <a:ext uri="{FF2B5EF4-FFF2-40B4-BE49-F238E27FC236}">
                <a16:creationId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entagon 7" descr="Decorative Pentagon">
            <a:extLst>
              <a:ext uri="{FF2B5EF4-FFF2-40B4-BE49-F238E27FC236}">
                <a16:creationId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entagon 8" descr="Decorative Pentagon">
            <a:extLst>
              <a:ext uri="{FF2B5EF4-FFF2-40B4-BE49-F238E27FC236}">
                <a16:creationId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Pentagon 9" descr="Decorative Pentagon">
            <a:extLst>
              <a:ext uri="{FF2B5EF4-FFF2-40B4-BE49-F238E27FC236}">
                <a16:creationId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entagon 10" descr="Decorative Pentagon">
            <a:extLst>
              <a:ext uri="{FF2B5EF4-FFF2-40B4-BE49-F238E27FC236}">
                <a16:creationId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ACD5E-7735-4201-A673-C1293B32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5549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 descr="Decorative Pentagon">
            <a:extLst>
              <a:ext uri="{FF2B5EF4-FFF2-40B4-BE49-F238E27FC236}">
                <a16:creationId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entagon 7" descr="Decorative Pentagon">
            <a:extLst>
              <a:ext uri="{FF2B5EF4-FFF2-40B4-BE49-F238E27FC236}">
                <a16:creationId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entagon 8" descr="Decorative Pentagon">
            <a:extLst>
              <a:ext uri="{FF2B5EF4-FFF2-40B4-BE49-F238E27FC236}">
                <a16:creationId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Pentagon 9" descr="Decorative Pentagon">
            <a:extLst>
              <a:ext uri="{FF2B5EF4-FFF2-40B4-BE49-F238E27FC236}">
                <a16:creationId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entagon 10" descr="Decorative Pentagon">
            <a:extLst>
              <a:ext uri="{FF2B5EF4-FFF2-40B4-BE49-F238E27FC236}">
                <a16:creationId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56A78A-2095-49B7-B41C-CAEE526D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4F63BC6-4C4E-4F33-A438-5D4DAF8FF81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721BB8D-FE11-4B7F-A4C5-0C45B60294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51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0" name="Picture 9" descr="A star in the background&#10;&#10;Description generated with high confidence">
            <a:extLst>
              <a:ext uri="{FF2B5EF4-FFF2-40B4-BE49-F238E27FC236}">
                <a16:creationId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>
              <a:lnSpc>
                <a:spcPts val="9000"/>
              </a:lnSpc>
            </a:pPr>
            <a:r>
              <a:rPr lang="en-US" noProof="0"/>
              <a:t>EDIT  YOUR RETRO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96748E81-F9A7-41A7-A0B7-4E33596E42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7998"/>
            <a:ext cx="6573838" cy="6642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</p:spTree>
    <p:extLst>
      <p:ext uri="{BB962C8B-B14F-4D97-AF65-F5344CB8AC3E}">
        <p14:creationId xmlns:p14="http://schemas.microsoft.com/office/powerpoint/2010/main" val="1313221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 descr="Decorative Pentagon">
            <a:extLst>
              <a:ext uri="{FF2B5EF4-FFF2-40B4-BE49-F238E27FC236}">
                <a16:creationId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entagon 7" descr="Decorative Pentagon">
            <a:extLst>
              <a:ext uri="{FF2B5EF4-FFF2-40B4-BE49-F238E27FC236}">
                <a16:creationId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entagon 8" descr="Decorative Pentagon">
            <a:extLst>
              <a:ext uri="{FF2B5EF4-FFF2-40B4-BE49-F238E27FC236}">
                <a16:creationId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Pentagon 9" descr="Decorative Pentagon">
            <a:extLst>
              <a:ext uri="{FF2B5EF4-FFF2-40B4-BE49-F238E27FC236}">
                <a16:creationId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entagon 10" descr="Decorative Pentagon">
            <a:extLst>
              <a:ext uri="{FF2B5EF4-FFF2-40B4-BE49-F238E27FC236}">
                <a16:creationId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169961-3E13-46E0-A5A9-4B9363FA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A10E804-9793-4058-9C4E-69337CBCEDD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B465D63-4FBE-45A8-A1B3-0D4DC0C8B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9266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 descr="Decorative Pentagon">
            <a:extLst>
              <a:ext uri="{FF2B5EF4-FFF2-40B4-BE49-F238E27FC236}">
                <a16:creationId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entagon 7" descr="Decorative Pentagon">
            <a:extLst>
              <a:ext uri="{FF2B5EF4-FFF2-40B4-BE49-F238E27FC236}">
                <a16:creationId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entagon 8" descr="Decorative Pentagon">
            <a:extLst>
              <a:ext uri="{FF2B5EF4-FFF2-40B4-BE49-F238E27FC236}">
                <a16:creationId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Pentagon 9" descr="Decorative Pentagon">
            <a:extLst>
              <a:ext uri="{FF2B5EF4-FFF2-40B4-BE49-F238E27FC236}">
                <a16:creationId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entagon 10" descr="Decorative Pentagon">
            <a:extLst>
              <a:ext uri="{FF2B5EF4-FFF2-40B4-BE49-F238E27FC236}">
                <a16:creationId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itle and Content 1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439" y="110679"/>
            <a:ext cx="5417792" cy="6636642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07C054AA-E3A3-42AB-8B37-40834D37CF6E}"/>
              </a:ext>
            </a:extLst>
          </p:cNvPr>
          <p:cNvGrpSpPr/>
          <p:nvPr userDrawn="1"/>
        </p:nvGrpSpPr>
        <p:grpSpPr>
          <a:xfrm rot="4830719">
            <a:off x="6272250" y="140262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700000" rev="21425485"/>
            </a:camera>
            <a:lightRig rig="threePt" dir="t"/>
          </a:scene3d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05F05A7-19D8-47E9-8E1E-EBF5BEE63F8F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F76C999-384E-4CDF-B067-20C266C20929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B0A4509-C1E6-41C0-A445-D594BD9AF27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D6427C7-F7B1-4DDE-BB21-F4EB36854E30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94D566B-C3C1-4BA4-A9A2-0C3A1383D1A4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29B55C6-A101-4ED1-82B0-93D9A4F19D2D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AF71C-2AEF-48FC-AE7A-4E04420C10D0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57E18E4-21A4-4BA0-8A56-89F9E768DB2E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1B1CA4C-DFF2-4679-B140-C9CC5F527ECC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A03AAD7-6E9C-423B-AD9D-5225648A8D8F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EAFE3DB-13F9-40B6-B1C1-AB299A212232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1DD5846-BA52-4D9E-AA8C-E712BE8D50C8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26970FC-C34A-48F9-83EA-B82AB3301B9E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E11F40C-BF39-48A9-8E70-101DD6329938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56504D-B531-4D70-B7D7-C7421C75ABD8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B9812CE-305D-4B1E-9949-6227300ECF0C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85C97CA-C940-4A78-B7D0-B818C5F001B8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DCA6B46-0180-42D4-83FC-91D23A4BDC90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3D60C92-0CDD-4013-AD1F-B86A31EC6D97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35FEE4F-EAAB-4D51-A1C5-5817482F60B2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14D892D-5497-40B1-9C03-40900E9AFF6F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CA80F2A-2EA1-48B5-95FE-DDC9E7A9A111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E0FDE0C-41D3-4C98-AD25-4AE80A396C45}"/>
              </a:ext>
            </a:extLst>
          </p:cNvPr>
          <p:cNvGrpSpPr/>
          <p:nvPr userDrawn="1"/>
        </p:nvGrpSpPr>
        <p:grpSpPr>
          <a:xfrm rot="4830719">
            <a:off x="6234150" y="138738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400000" rev="21425485"/>
            </a:camera>
            <a:lightRig rig="threePt" dir="t"/>
          </a:scene3d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9CFF04F-0D8B-45D8-9B05-AD26DEC36FCC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315BA41-326B-42D4-A1D8-05F4608975CF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1B81AE0-0B3E-4B97-94DD-360E3A6C9CFA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4830BA5-AF14-4971-A1B3-D9F9AC506F5C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2D32018-5E3A-423F-965D-5CAC37E87FB8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5C2D65A-2276-4A8E-8938-C9902AEBFDF3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C5894B0-BA94-472F-9DE6-66719F59E06A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D333D5E-763D-41D0-9EB6-04AEB55E5870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58C2B7D-73D8-4AE7-92FE-56BD7B98907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2CB4F42-BF09-4A04-9B2C-4C0D7C397A49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A738B72-F45F-45E1-8786-3677E5DE0E13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CC49675-3B9B-43DA-BC6D-31D6DDC252FA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18218CA-9F67-4796-829A-CA3F8B182298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23386D0-309D-4E98-A831-2F6662E2D93B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3684FC-99F2-49BD-9E9E-D05016FC2F27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4A0A0CC-9933-4960-8F04-F325B76CEA59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BEEC793-4555-4EAC-B53D-FD4916374A99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5D6FE50-17F4-4669-BF3C-D1919C73813F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5EFC99B-1126-48DC-AF65-1EE6748D497C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024C302-8061-4BCA-9674-3806C60BA83D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2162FDB-F5E2-4368-884C-26EB84F6C014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FC0AE33-1FED-49D7-A92C-F53F0BBCAEAA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>
              <a:lnSpc>
                <a:spcPts val="9000"/>
              </a:lnSpc>
            </a:pPr>
            <a:r>
              <a:rPr lang="en-US" noProof="0"/>
              <a:t>EDIT  YOUR RETRO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7100000">
            <a:off x="8226706" y="708102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8492289" y="1144167"/>
            <a:ext cx="545742" cy="370779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E282D98-25F1-41A2-8741-5498A0B37E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100" y="677863"/>
            <a:ext cx="5027613" cy="5027612"/>
          </a:xfrm>
        </p:spPr>
        <p:txBody>
          <a:bodyPr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83730" y="1158583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6" name="Pentagon 55" descr="Decorative Pentagon">
            <a:extLst>
              <a:ext uri="{FF2B5EF4-FFF2-40B4-BE49-F238E27FC236}">
                <a16:creationId xmlns:a16="http://schemas.microsoft.com/office/drawing/2014/main" id="{D15BB2C0-BD5B-4059-B6DD-D4F308F67614}"/>
              </a:ext>
            </a:extLst>
          </p:cNvPr>
          <p:cNvSpPr/>
          <p:nvPr userDrawn="1"/>
        </p:nvSpPr>
        <p:spPr>
          <a:xfrm rot="9580640">
            <a:off x="6481222" y="2964189"/>
            <a:ext cx="757111" cy="721058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7" name="Pentagon 56" descr="Decorative Pentagon">
            <a:extLst>
              <a:ext uri="{FF2B5EF4-FFF2-40B4-BE49-F238E27FC236}">
                <a16:creationId xmlns:a16="http://schemas.microsoft.com/office/drawing/2014/main" id="{5952E374-4F31-499D-AE65-70BE93A687B1}"/>
              </a:ext>
            </a:extLst>
          </p:cNvPr>
          <p:cNvSpPr/>
          <p:nvPr userDrawn="1"/>
        </p:nvSpPr>
        <p:spPr>
          <a:xfrm rot="2023435">
            <a:off x="6293127" y="2835173"/>
            <a:ext cx="406272" cy="386926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8" name="Pentagon 57" descr="Decorative Pentagon">
            <a:extLst>
              <a:ext uri="{FF2B5EF4-FFF2-40B4-BE49-F238E27FC236}">
                <a16:creationId xmlns:a16="http://schemas.microsoft.com/office/drawing/2014/main" id="{0AD25D5C-1169-4033-9219-1AF667F17F0B}"/>
              </a:ext>
            </a:extLst>
          </p:cNvPr>
          <p:cNvSpPr/>
          <p:nvPr userDrawn="1"/>
        </p:nvSpPr>
        <p:spPr>
          <a:xfrm rot="5080640">
            <a:off x="4738201" y="1787439"/>
            <a:ext cx="688283" cy="655507"/>
          </a:xfrm>
          <a:prstGeom prst="pentagon">
            <a:avLst/>
          </a:prstGeom>
          <a:solidFill>
            <a:srgbClr val="FF928F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781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Content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431804"/>
            <a:ext cx="4680000" cy="1994392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EDIT  YOUR RETRO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l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1B57FF-E36C-4DEA-BDDC-99E2F2562F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100" y="677863"/>
            <a:ext cx="5027613" cy="5027612"/>
          </a:xfrm>
        </p:spPr>
        <p:txBody>
          <a:bodyPr anchor="b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67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0374" y="1152000"/>
            <a:ext cx="5301626" cy="4751250"/>
          </a:xfrm>
        </p:spPr>
        <p:txBody>
          <a:bodyPr wrap="square" numCol="1" spcCol="0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9B30B9-EFA7-4032-827D-3AB4E7F2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BEFB43-ACFA-458E-95C9-894ED14FB0B8}"/>
              </a:ext>
            </a:extLst>
          </p:cNvPr>
          <p:cNvSpPr/>
          <p:nvPr userDrawn="1"/>
        </p:nvSpPr>
        <p:spPr>
          <a:xfrm>
            <a:off x="108000" y="108001"/>
            <a:ext cx="11976000" cy="38036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50FBDB-A24F-4F9F-A64F-74B00594AFC2}"/>
              </a:ext>
            </a:extLst>
          </p:cNvPr>
          <p:cNvSpPr/>
          <p:nvPr userDrawn="1"/>
        </p:nvSpPr>
        <p:spPr>
          <a:xfrm>
            <a:off x="108000" y="3911600"/>
            <a:ext cx="11979225" cy="22796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9438" y="4699407"/>
            <a:ext cx="1785124" cy="130769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8143612-6715-4267-8D14-657C6B2F92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99510" y="2502002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61AA4B-694F-4E39-B6A3-1A4343C3F6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238" y="4222328"/>
            <a:ext cx="1785124" cy="2880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82027BF-A05E-4BBB-AC62-E4F52D63AF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288" y="4222328"/>
            <a:ext cx="1785124" cy="2880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0850ADC-5F1A-46E8-9FF1-20984BF32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4438" y="4699407"/>
            <a:ext cx="1785124" cy="130769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36EC0DD-DF7C-4528-B4E0-956CC4C45A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9338" y="4222328"/>
            <a:ext cx="1785124" cy="2880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31E5A1A-85AF-4BC4-9723-254BB59B5A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9438" y="4699407"/>
            <a:ext cx="1785124" cy="130769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876265F-E461-4542-AAD2-D879C7BE11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388" y="4222328"/>
            <a:ext cx="1785124" cy="2880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7126C52-CB79-436E-B0D2-FF44B1C13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04438" y="4699407"/>
            <a:ext cx="1785124" cy="130769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59B622B-6848-462F-BD9E-B77197AE3C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9438" y="4222328"/>
            <a:ext cx="1785124" cy="2880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72188F1-FB33-4B07-A4D2-8766FEB26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9438" y="4699407"/>
            <a:ext cx="1785124" cy="130769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EE263FB-A4B6-4262-9E28-F5BE04D276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94560" y="2502002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82E5BE9-B6C6-40B9-8C58-232DCF46514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789610" y="2502002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4B0B39C-CAA8-403A-9050-85F193E682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84660" y="2502002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0B046FAC-30FD-4FF9-99EF-8D0429015DD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9710" y="2502002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DD25A4B-413E-4F3B-A6B1-FB87ABA399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6162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7EC0C2-B526-47F7-B368-62FAF6AC56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49403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48E637F-ACCC-4022-8AE0-75FA2B0A9C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72517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7372FDE-7F88-43EF-B037-C5C6B320CE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95758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4BF8DEF3-C707-4695-8289-A7711DFC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219329" y="2326579"/>
            <a:ext cx="6083250" cy="1646095"/>
          </a:xfrm>
          <a:gradFill>
            <a:gsLst>
              <a:gs pos="0">
                <a:schemeClr val="accent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27401" y="4886245"/>
            <a:ext cx="1620000" cy="101925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7201" y="4409166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3023" y="4409166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3173" y="4886245"/>
            <a:ext cx="1620000" cy="101925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8844" y="4409166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8944" y="4886245"/>
            <a:ext cx="1620000" cy="101925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B357BCD-40B4-1345-BF04-D10DBCF97A8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26305" y="3069267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sp>
        <p:nvSpPr>
          <p:cNvPr id="21" name="Picture Placeholder 29">
            <a:extLst>
              <a:ext uri="{FF2B5EF4-FFF2-40B4-BE49-F238E27FC236}">
                <a16:creationId xmlns:a16="http://schemas.microsoft.com/office/drawing/2014/main" id="{32327030-7B91-D540-BB8B-4FA022B2EB6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112127" y="3069267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sp>
        <p:nvSpPr>
          <p:cNvPr id="22" name="Picture Placeholder 31">
            <a:extLst>
              <a:ext uri="{FF2B5EF4-FFF2-40B4-BE49-F238E27FC236}">
                <a16:creationId xmlns:a16="http://schemas.microsoft.com/office/drawing/2014/main" id="{5013D7C3-E45B-144D-8A30-4272D8040D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997948" y="3069267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B492DF-015F-4763-8E2B-9FCAC5137A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454775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4C92078-CAC9-4E77-A670-543037FD1A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350250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48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3000">
                <a:schemeClr val="accent2">
                  <a:lumMod val="75000"/>
                </a:schemeClr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431804"/>
            <a:ext cx="4680000" cy="1994392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EDIT  YOUR RETRO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algn="ctr"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algn="ctr">
              <a:buNone/>
            </a:pPr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AA06333A-C124-4995-B25B-1D276C2235C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29447" y="2317708"/>
            <a:ext cx="216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D0AC3B9F-C3EB-4D0D-BE66-20D7DD20EA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9447" y="1840629"/>
            <a:ext cx="216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E298DC35-E99A-4B45-94FA-51633D470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4472" y="1840629"/>
            <a:ext cx="216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CB1F74CA-7077-4738-BFE9-E05E1690BF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4472" y="2317708"/>
            <a:ext cx="216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FC12520D-8D8F-419B-9EE1-5F67287E55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447" y="4769910"/>
            <a:ext cx="216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id="{F3980D03-4C43-475B-A285-BA1139706A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9447" y="5246989"/>
            <a:ext cx="216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54794606-10B0-4B0F-B3E1-16C51FA45F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24472" y="4769910"/>
            <a:ext cx="216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Title</a:t>
            </a:r>
          </a:p>
        </p:txBody>
      </p:sp>
      <p:sp>
        <p:nvSpPr>
          <p:cNvPr id="53" name="Text Placeholder 23">
            <a:extLst>
              <a:ext uri="{FF2B5EF4-FFF2-40B4-BE49-F238E27FC236}">
                <a16:creationId xmlns:a16="http://schemas.microsoft.com/office/drawing/2014/main" id="{E06D8694-0C24-4632-8BC3-F49FAFA380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4472" y="5246989"/>
            <a:ext cx="216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641A20CB-0806-4E4D-A26A-E507CCD444D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98551" y="860311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sp>
        <p:nvSpPr>
          <p:cNvPr id="43" name="Picture Placeholder 29">
            <a:extLst>
              <a:ext uri="{FF2B5EF4-FFF2-40B4-BE49-F238E27FC236}">
                <a16:creationId xmlns:a16="http://schemas.microsoft.com/office/drawing/2014/main" id="{E7FE2AA6-DF38-784C-A5E4-CCC29BAC970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93576" y="860311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CAAAAF54-96C1-7249-9CC9-B114482106B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98551" y="3770819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sp>
        <p:nvSpPr>
          <p:cNvPr id="57" name="Picture Placeholder 29">
            <a:extLst>
              <a:ext uri="{FF2B5EF4-FFF2-40B4-BE49-F238E27FC236}">
                <a16:creationId xmlns:a16="http://schemas.microsoft.com/office/drawing/2014/main" id="{96402660-D612-AE40-9894-BDA8C9034B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993576" y="3770819"/>
            <a:ext cx="621792" cy="621792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DF7DB65-3C5B-4EDB-A955-ABBDB1E9B9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473682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94532BF-8ADC-4104-B50B-62223D310A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3429000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4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CF6BE8-6FC0-4B2E-8502-B24A8E5B2BF7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751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009" y="633968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8417" y="6243638"/>
            <a:ext cx="370573" cy="5572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2EA82FD-0EBA-44E1-8BA8-6DA38DEA7F36}"/>
              </a:ext>
            </a:extLst>
          </p:cNvPr>
          <p:cNvSpPr/>
          <p:nvPr userDrawn="1"/>
        </p:nvSpPr>
        <p:spPr>
          <a:xfrm>
            <a:off x="-2" y="-508000"/>
            <a:ext cx="12192002" cy="7365999"/>
          </a:xfrm>
          <a:custGeom>
            <a:avLst/>
            <a:gdLst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2084002 w 12207886"/>
              <a:gd name="connsiteY4" fmla="*/ 0 h 6858000"/>
              <a:gd name="connsiteX5" fmla="*/ 12192002 w 12207886"/>
              <a:gd name="connsiteY5" fmla="*/ 0 h 6858000"/>
              <a:gd name="connsiteX6" fmla="*/ 12192002 w 12207886"/>
              <a:gd name="connsiteY6" fmla="*/ 1 h 6858000"/>
              <a:gd name="connsiteX7" fmla="*/ 12207884 w 12207886"/>
              <a:gd name="connsiteY7" fmla="*/ 1 h 6858000"/>
              <a:gd name="connsiteX8" fmla="*/ 12207884 w 12207886"/>
              <a:gd name="connsiteY8" fmla="*/ 10800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207884 w 12207886"/>
              <a:gd name="connsiteY8" fmla="*/ 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32" fmla="*/ 12084002 w 12207886"/>
              <a:gd name="connsiteY32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108001 h 6858000"/>
              <a:gd name="connsiteX9" fmla="*/ 12192002 w 12207886"/>
              <a:gd name="connsiteY9" fmla="*/ 6750000 h 6858000"/>
              <a:gd name="connsiteX10" fmla="*/ 12207886 w 12207886"/>
              <a:gd name="connsiteY10" fmla="*/ 6750000 h 6858000"/>
              <a:gd name="connsiteX11" fmla="*/ 12207886 w 12207886"/>
              <a:gd name="connsiteY11" fmla="*/ 6858000 h 6858000"/>
              <a:gd name="connsiteX12" fmla="*/ 12192002 w 12207886"/>
              <a:gd name="connsiteY12" fmla="*/ 6858000 h 6858000"/>
              <a:gd name="connsiteX13" fmla="*/ 12192002 w 12207886"/>
              <a:gd name="connsiteY13" fmla="*/ 6858000 h 6858000"/>
              <a:gd name="connsiteX14" fmla="*/ 12084002 w 12207886"/>
              <a:gd name="connsiteY14" fmla="*/ 6858000 h 6858000"/>
              <a:gd name="connsiteX15" fmla="*/ 12084002 w 12207886"/>
              <a:gd name="connsiteY15" fmla="*/ 6858000 h 6858000"/>
              <a:gd name="connsiteX16" fmla="*/ 108003 w 12207886"/>
              <a:gd name="connsiteY16" fmla="*/ 6858000 h 6858000"/>
              <a:gd name="connsiteX17" fmla="*/ 108003 w 12207886"/>
              <a:gd name="connsiteY17" fmla="*/ 6858000 h 6858000"/>
              <a:gd name="connsiteX18" fmla="*/ 3 w 12207886"/>
              <a:gd name="connsiteY18" fmla="*/ 6858000 h 6858000"/>
              <a:gd name="connsiteX19" fmla="*/ 3 w 12207886"/>
              <a:gd name="connsiteY19" fmla="*/ 6858000 h 6858000"/>
              <a:gd name="connsiteX20" fmla="*/ 1 w 12207886"/>
              <a:gd name="connsiteY20" fmla="*/ 6858000 h 6858000"/>
              <a:gd name="connsiteX21" fmla="*/ 1 w 12207886"/>
              <a:gd name="connsiteY21" fmla="*/ 6750000 h 6858000"/>
              <a:gd name="connsiteX22" fmla="*/ 3 w 12207886"/>
              <a:gd name="connsiteY22" fmla="*/ 6750000 h 6858000"/>
              <a:gd name="connsiteX23" fmla="*/ 3 w 12207886"/>
              <a:gd name="connsiteY23" fmla="*/ 108001 h 6858000"/>
              <a:gd name="connsiteX24" fmla="*/ 0 w 12207886"/>
              <a:gd name="connsiteY24" fmla="*/ 108001 h 6858000"/>
              <a:gd name="connsiteX25" fmla="*/ 0 w 12207886"/>
              <a:gd name="connsiteY25" fmla="*/ 1 h 6858000"/>
              <a:gd name="connsiteX26" fmla="*/ 3 w 12207886"/>
              <a:gd name="connsiteY26" fmla="*/ 1 h 6858000"/>
              <a:gd name="connsiteX27" fmla="*/ 3 w 12207886"/>
              <a:gd name="connsiteY27" fmla="*/ 0 h 6858000"/>
              <a:gd name="connsiteX28" fmla="*/ 108003 w 12207886"/>
              <a:gd name="connsiteY28" fmla="*/ 0 h 6858000"/>
              <a:gd name="connsiteX29" fmla="*/ 108003 w 12207886"/>
              <a:gd name="connsiteY29" fmla="*/ 1 h 6858000"/>
              <a:gd name="connsiteX30" fmla="*/ 12084002 w 12207886"/>
              <a:gd name="connsiteY30" fmla="*/ 1 h 6858000"/>
              <a:gd name="connsiteX31" fmla="*/ 12084002 w 12207886"/>
              <a:gd name="connsiteY31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30" fmla="*/ 12084002 w 12207886"/>
              <a:gd name="connsiteY30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858000 h 6858000"/>
              <a:gd name="connsiteX10" fmla="*/ 12192002 w 12207886"/>
              <a:gd name="connsiteY10" fmla="*/ 6858000 h 6858000"/>
              <a:gd name="connsiteX11" fmla="*/ 12192002 w 12207886"/>
              <a:gd name="connsiteY11" fmla="*/ 6858000 h 6858000"/>
              <a:gd name="connsiteX12" fmla="*/ 12084002 w 12207886"/>
              <a:gd name="connsiteY12" fmla="*/ 6858000 h 6858000"/>
              <a:gd name="connsiteX13" fmla="*/ 12084002 w 12207886"/>
              <a:gd name="connsiteY13" fmla="*/ 6858000 h 6858000"/>
              <a:gd name="connsiteX14" fmla="*/ 108003 w 12207886"/>
              <a:gd name="connsiteY14" fmla="*/ 6858000 h 6858000"/>
              <a:gd name="connsiteX15" fmla="*/ 108003 w 12207886"/>
              <a:gd name="connsiteY15" fmla="*/ 6858000 h 6858000"/>
              <a:gd name="connsiteX16" fmla="*/ 3 w 12207886"/>
              <a:gd name="connsiteY16" fmla="*/ 6858000 h 6858000"/>
              <a:gd name="connsiteX17" fmla="*/ 3 w 12207886"/>
              <a:gd name="connsiteY17" fmla="*/ 6858000 h 6858000"/>
              <a:gd name="connsiteX18" fmla="*/ 1 w 12207886"/>
              <a:gd name="connsiteY18" fmla="*/ 6858000 h 6858000"/>
              <a:gd name="connsiteX19" fmla="*/ 1 w 12207886"/>
              <a:gd name="connsiteY19" fmla="*/ 6750000 h 6858000"/>
              <a:gd name="connsiteX20" fmla="*/ 3 w 12207886"/>
              <a:gd name="connsiteY20" fmla="*/ 6750000 h 6858000"/>
              <a:gd name="connsiteX21" fmla="*/ 3 w 12207886"/>
              <a:gd name="connsiteY21" fmla="*/ 108001 h 6858000"/>
              <a:gd name="connsiteX22" fmla="*/ 0 w 12207886"/>
              <a:gd name="connsiteY22" fmla="*/ 108001 h 6858000"/>
              <a:gd name="connsiteX23" fmla="*/ 0 w 12207886"/>
              <a:gd name="connsiteY23" fmla="*/ 1 h 6858000"/>
              <a:gd name="connsiteX24" fmla="*/ 3 w 12207886"/>
              <a:gd name="connsiteY24" fmla="*/ 1 h 6858000"/>
              <a:gd name="connsiteX25" fmla="*/ 3 w 12207886"/>
              <a:gd name="connsiteY25" fmla="*/ 0 h 6858000"/>
              <a:gd name="connsiteX26" fmla="*/ 108003 w 12207886"/>
              <a:gd name="connsiteY26" fmla="*/ 0 h 6858000"/>
              <a:gd name="connsiteX27" fmla="*/ 108003 w 12207886"/>
              <a:gd name="connsiteY27" fmla="*/ 1 h 6858000"/>
              <a:gd name="connsiteX28" fmla="*/ 12084002 w 12207886"/>
              <a:gd name="connsiteY28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750000 h 6858000"/>
              <a:gd name="connsiteX9" fmla="*/ 12192002 w 12192002"/>
              <a:gd name="connsiteY9" fmla="*/ 6858000 h 6858000"/>
              <a:gd name="connsiteX10" fmla="*/ 12192002 w 12192002"/>
              <a:gd name="connsiteY10" fmla="*/ 6858000 h 6858000"/>
              <a:gd name="connsiteX11" fmla="*/ 12084002 w 12192002"/>
              <a:gd name="connsiteY11" fmla="*/ 6858000 h 6858000"/>
              <a:gd name="connsiteX12" fmla="*/ 12084002 w 12192002"/>
              <a:gd name="connsiteY12" fmla="*/ 6858000 h 6858000"/>
              <a:gd name="connsiteX13" fmla="*/ 108003 w 12192002"/>
              <a:gd name="connsiteY13" fmla="*/ 6858000 h 6858000"/>
              <a:gd name="connsiteX14" fmla="*/ 108003 w 12192002"/>
              <a:gd name="connsiteY14" fmla="*/ 6858000 h 6858000"/>
              <a:gd name="connsiteX15" fmla="*/ 3 w 12192002"/>
              <a:gd name="connsiteY15" fmla="*/ 6858000 h 6858000"/>
              <a:gd name="connsiteX16" fmla="*/ 3 w 12192002"/>
              <a:gd name="connsiteY16" fmla="*/ 6858000 h 6858000"/>
              <a:gd name="connsiteX17" fmla="*/ 1 w 12192002"/>
              <a:gd name="connsiteY17" fmla="*/ 6858000 h 6858000"/>
              <a:gd name="connsiteX18" fmla="*/ 1 w 12192002"/>
              <a:gd name="connsiteY18" fmla="*/ 6750000 h 6858000"/>
              <a:gd name="connsiteX19" fmla="*/ 3 w 12192002"/>
              <a:gd name="connsiteY19" fmla="*/ 6750000 h 6858000"/>
              <a:gd name="connsiteX20" fmla="*/ 3 w 12192002"/>
              <a:gd name="connsiteY20" fmla="*/ 108001 h 6858000"/>
              <a:gd name="connsiteX21" fmla="*/ 0 w 12192002"/>
              <a:gd name="connsiteY21" fmla="*/ 108001 h 6858000"/>
              <a:gd name="connsiteX22" fmla="*/ 0 w 12192002"/>
              <a:gd name="connsiteY22" fmla="*/ 1 h 6858000"/>
              <a:gd name="connsiteX23" fmla="*/ 3 w 12192002"/>
              <a:gd name="connsiteY23" fmla="*/ 1 h 6858000"/>
              <a:gd name="connsiteX24" fmla="*/ 3 w 12192002"/>
              <a:gd name="connsiteY24" fmla="*/ 0 h 6858000"/>
              <a:gd name="connsiteX25" fmla="*/ 108003 w 12192002"/>
              <a:gd name="connsiteY25" fmla="*/ 0 h 6858000"/>
              <a:gd name="connsiteX26" fmla="*/ 108003 w 12192002"/>
              <a:gd name="connsiteY26" fmla="*/ 1 h 6858000"/>
              <a:gd name="connsiteX27" fmla="*/ 12084002 w 12192002"/>
              <a:gd name="connsiteY27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2084002 w 12192002"/>
              <a:gd name="connsiteY11" fmla="*/ 6858000 h 6858000"/>
              <a:gd name="connsiteX12" fmla="*/ 108003 w 12192002"/>
              <a:gd name="connsiteY12" fmla="*/ 6858000 h 6858000"/>
              <a:gd name="connsiteX13" fmla="*/ 108003 w 12192002"/>
              <a:gd name="connsiteY13" fmla="*/ 6858000 h 6858000"/>
              <a:gd name="connsiteX14" fmla="*/ 3 w 12192002"/>
              <a:gd name="connsiteY14" fmla="*/ 6858000 h 6858000"/>
              <a:gd name="connsiteX15" fmla="*/ 3 w 12192002"/>
              <a:gd name="connsiteY15" fmla="*/ 6858000 h 6858000"/>
              <a:gd name="connsiteX16" fmla="*/ 1 w 12192002"/>
              <a:gd name="connsiteY16" fmla="*/ 6858000 h 6858000"/>
              <a:gd name="connsiteX17" fmla="*/ 1 w 12192002"/>
              <a:gd name="connsiteY17" fmla="*/ 6750000 h 6858000"/>
              <a:gd name="connsiteX18" fmla="*/ 3 w 12192002"/>
              <a:gd name="connsiteY18" fmla="*/ 6750000 h 6858000"/>
              <a:gd name="connsiteX19" fmla="*/ 3 w 12192002"/>
              <a:gd name="connsiteY19" fmla="*/ 108001 h 6858000"/>
              <a:gd name="connsiteX20" fmla="*/ 0 w 12192002"/>
              <a:gd name="connsiteY20" fmla="*/ 108001 h 6858000"/>
              <a:gd name="connsiteX21" fmla="*/ 0 w 12192002"/>
              <a:gd name="connsiteY21" fmla="*/ 1 h 6858000"/>
              <a:gd name="connsiteX22" fmla="*/ 3 w 12192002"/>
              <a:gd name="connsiteY22" fmla="*/ 1 h 6858000"/>
              <a:gd name="connsiteX23" fmla="*/ 3 w 12192002"/>
              <a:gd name="connsiteY23" fmla="*/ 0 h 6858000"/>
              <a:gd name="connsiteX24" fmla="*/ 108003 w 12192002"/>
              <a:gd name="connsiteY24" fmla="*/ 0 h 6858000"/>
              <a:gd name="connsiteX25" fmla="*/ 108003 w 12192002"/>
              <a:gd name="connsiteY25" fmla="*/ 1 h 6858000"/>
              <a:gd name="connsiteX26" fmla="*/ 12084002 w 12192002"/>
              <a:gd name="connsiteY26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08003 w 12192002"/>
              <a:gd name="connsiteY11" fmla="*/ 6858000 h 6858000"/>
              <a:gd name="connsiteX12" fmla="*/ 108003 w 12192002"/>
              <a:gd name="connsiteY12" fmla="*/ 6858000 h 6858000"/>
              <a:gd name="connsiteX13" fmla="*/ 3 w 12192002"/>
              <a:gd name="connsiteY13" fmla="*/ 6858000 h 6858000"/>
              <a:gd name="connsiteX14" fmla="*/ 3 w 12192002"/>
              <a:gd name="connsiteY14" fmla="*/ 6858000 h 6858000"/>
              <a:gd name="connsiteX15" fmla="*/ 1 w 12192002"/>
              <a:gd name="connsiteY15" fmla="*/ 6858000 h 6858000"/>
              <a:gd name="connsiteX16" fmla="*/ 1 w 12192002"/>
              <a:gd name="connsiteY16" fmla="*/ 6750000 h 6858000"/>
              <a:gd name="connsiteX17" fmla="*/ 3 w 12192002"/>
              <a:gd name="connsiteY17" fmla="*/ 6750000 h 6858000"/>
              <a:gd name="connsiteX18" fmla="*/ 3 w 12192002"/>
              <a:gd name="connsiteY18" fmla="*/ 108001 h 6858000"/>
              <a:gd name="connsiteX19" fmla="*/ 0 w 12192002"/>
              <a:gd name="connsiteY19" fmla="*/ 108001 h 6858000"/>
              <a:gd name="connsiteX20" fmla="*/ 0 w 12192002"/>
              <a:gd name="connsiteY20" fmla="*/ 1 h 6858000"/>
              <a:gd name="connsiteX21" fmla="*/ 3 w 12192002"/>
              <a:gd name="connsiteY21" fmla="*/ 1 h 6858000"/>
              <a:gd name="connsiteX22" fmla="*/ 3 w 12192002"/>
              <a:gd name="connsiteY22" fmla="*/ 0 h 6858000"/>
              <a:gd name="connsiteX23" fmla="*/ 108003 w 12192002"/>
              <a:gd name="connsiteY23" fmla="*/ 0 h 6858000"/>
              <a:gd name="connsiteX24" fmla="*/ 108003 w 12192002"/>
              <a:gd name="connsiteY24" fmla="*/ 1 h 6858000"/>
              <a:gd name="connsiteX25" fmla="*/ 12084002 w 12192002"/>
              <a:gd name="connsiteY25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108003 w 12192002"/>
              <a:gd name="connsiteY11" fmla="*/ 6858000 h 6858000"/>
              <a:gd name="connsiteX12" fmla="*/ 3 w 12192002"/>
              <a:gd name="connsiteY12" fmla="*/ 6858000 h 6858000"/>
              <a:gd name="connsiteX13" fmla="*/ 3 w 12192002"/>
              <a:gd name="connsiteY13" fmla="*/ 6858000 h 6858000"/>
              <a:gd name="connsiteX14" fmla="*/ 1 w 12192002"/>
              <a:gd name="connsiteY14" fmla="*/ 6858000 h 6858000"/>
              <a:gd name="connsiteX15" fmla="*/ 1 w 12192002"/>
              <a:gd name="connsiteY15" fmla="*/ 6750000 h 6858000"/>
              <a:gd name="connsiteX16" fmla="*/ 3 w 12192002"/>
              <a:gd name="connsiteY16" fmla="*/ 6750000 h 6858000"/>
              <a:gd name="connsiteX17" fmla="*/ 3 w 12192002"/>
              <a:gd name="connsiteY17" fmla="*/ 108001 h 6858000"/>
              <a:gd name="connsiteX18" fmla="*/ 0 w 12192002"/>
              <a:gd name="connsiteY18" fmla="*/ 108001 h 6858000"/>
              <a:gd name="connsiteX19" fmla="*/ 0 w 12192002"/>
              <a:gd name="connsiteY19" fmla="*/ 1 h 6858000"/>
              <a:gd name="connsiteX20" fmla="*/ 3 w 12192002"/>
              <a:gd name="connsiteY20" fmla="*/ 1 h 6858000"/>
              <a:gd name="connsiteX21" fmla="*/ 3 w 12192002"/>
              <a:gd name="connsiteY21" fmla="*/ 0 h 6858000"/>
              <a:gd name="connsiteX22" fmla="*/ 108003 w 12192002"/>
              <a:gd name="connsiteY22" fmla="*/ 0 h 6858000"/>
              <a:gd name="connsiteX23" fmla="*/ 108003 w 12192002"/>
              <a:gd name="connsiteY23" fmla="*/ 1 h 6858000"/>
              <a:gd name="connsiteX24" fmla="*/ 12084002 w 12192002"/>
              <a:gd name="connsiteY24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6750000 h 6858000"/>
              <a:gd name="connsiteX16" fmla="*/ 3 w 12192002"/>
              <a:gd name="connsiteY16" fmla="*/ 108001 h 6858000"/>
              <a:gd name="connsiteX17" fmla="*/ 0 w 12192002"/>
              <a:gd name="connsiteY17" fmla="*/ 108001 h 6858000"/>
              <a:gd name="connsiteX18" fmla="*/ 0 w 12192002"/>
              <a:gd name="connsiteY18" fmla="*/ 1 h 6858000"/>
              <a:gd name="connsiteX19" fmla="*/ 3 w 12192002"/>
              <a:gd name="connsiteY19" fmla="*/ 1 h 6858000"/>
              <a:gd name="connsiteX20" fmla="*/ 3 w 12192002"/>
              <a:gd name="connsiteY20" fmla="*/ 0 h 6858000"/>
              <a:gd name="connsiteX21" fmla="*/ 108003 w 12192002"/>
              <a:gd name="connsiteY21" fmla="*/ 0 h 6858000"/>
              <a:gd name="connsiteX22" fmla="*/ 108003 w 12192002"/>
              <a:gd name="connsiteY22" fmla="*/ 1 h 6858000"/>
              <a:gd name="connsiteX23" fmla="*/ 12084002 w 12192002"/>
              <a:gd name="connsiteY23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108001 h 6858000"/>
              <a:gd name="connsiteX16" fmla="*/ 0 w 12192002"/>
              <a:gd name="connsiteY16" fmla="*/ 108001 h 6858000"/>
              <a:gd name="connsiteX17" fmla="*/ 0 w 12192002"/>
              <a:gd name="connsiteY17" fmla="*/ 1 h 6858000"/>
              <a:gd name="connsiteX18" fmla="*/ 3 w 12192002"/>
              <a:gd name="connsiteY18" fmla="*/ 1 h 6858000"/>
              <a:gd name="connsiteX19" fmla="*/ 3 w 12192002"/>
              <a:gd name="connsiteY19" fmla="*/ 0 h 6858000"/>
              <a:gd name="connsiteX20" fmla="*/ 108003 w 12192002"/>
              <a:gd name="connsiteY20" fmla="*/ 0 h 6858000"/>
              <a:gd name="connsiteX21" fmla="*/ 108003 w 12192002"/>
              <a:gd name="connsiteY21" fmla="*/ 1 h 6858000"/>
              <a:gd name="connsiteX22" fmla="*/ 12084002 w 12192002"/>
              <a:gd name="connsiteY22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1 w 12192002"/>
              <a:gd name="connsiteY13" fmla="*/ 6750000 h 6858000"/>
              <a:gd name="connsiteX14" fmla="*/ 3 w 12192002"/>
              <a:gd name="connsiteY14" fmla="*/ 108001 h 6858000"/>
              <a:gd name="connsiteX15" fmla="*/ 0 w 12192002"/>
              <a:gd name="connsiteY15" fmla="*/ 108001 h 6858000"/>
              <a:gd name="connsiteX16" fmla="*/ 0 w 12192002"/>
              <a:gd name="connsiteY16" fmla="*/ 1 h 6858000"/>
              <a:gd name="connsiteX17" fmla="*/ 3 w 12192002"/>
              <a:gd name="connsiteY17" fmla="*/ 1 h 6858000"/>
              <a:gd name="connsiteX18" fmla="*/ 3 w 12192002"/>
              <a:gd name="connsiteY18" fmla="*/ 0 h 6858000"/>
              <a:gd name="connsiteX19" fmla="*/ 108003 w 12192002"/>
              <a:gd name="connsiteY19" fmla="*/ 0 h 6858000"/>
              <a:gd name="connsiteX20" fmla="*/ 108003 w 12192002"/>
              <a:gd name="connsiteY20" fmla="*/ 1 h 6858000"/>
              <a:gd name="connsiteX21" fmla="*/ 12084002 w 12192002"/>
              <a:gd name="connsiteY21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08001 h 6858000"/>
              <a:gd name="connsiteX15" fmla="*/ 0 w 12192002"/>
              <a:gd name="connsiteY15" fmla="*/ 1 h 6858000"/>
              <a:gd name="connsiteX16" fmla="*/ 3 w 12192002"/>
              <a:gd name="connsiteY16" fmla="*/ 1 h 6858000"/>
              <a:gd name="connsiteX17" fmla="*/ 3 w 12192002"/>
              <a:gd name="connsiteY17" fmla="*/ 0 h 6858000"/>
              <a:gd name="connsiteX18" fmla="*/ 108003 w 12192002"/>
              <a:gd name="connsiteY18" fmla="*/ 0 h 6858000"/>
              <a:gd name="connsiteX19" fmla="*/ 108003 w 12192002"/>
              <a:gd name="connsiteY19" fmla="*/ 1 h 6858000"/>
              <a:gd name="connsiteX20" fmla="*/ 12084002 w 12192002"/>
              <a:gd name="connsiteY20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 h 6858000"/>
              <a:gd name="connsiteX15" fmla="*/ 3 w 12192002"/>
              <a:gd name="connsiteY15" fmla="*/ 1 h 6858000"/>
              <a:gd name="connsiteX16" fmla="*/ 3 w 12192002"/>
              <a:gd name="connsiteY16" fmla="*/ 0 h 6858000"/>
              <a:gd name="connsiteX17" fmla="*/ 108003 w 12192002"/>
              <a:gd name="connsiteY17" fmla="*/ 0 h 6858000"/>
              <a:gd name="connsiteX18" fmla="*/ 108003 w 12192002"/>
              <a:gd name="connsiteY18" fmla="*/ 1 h 6858000"/>
              <a:gd name="connsiteX19" fmla="*/ 12084002 w 12192002"/>
              <a:gd name="connsiteY19" fmla="*/ 1 h 6858000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08003 w 12192002"/>
              <a:gd name="connsiteY17" fmla="*/ 508000 h 7365999"/>
              <a:gd name="connsiteX18" fmla="*/ 12084002 w 12192002"/>
              <a:gd name="connsiteY18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2084002 w 12192002"/>
              <a:gd name="connsiteY17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2084002 w 12192002"/>
              <a:gd name="connsiteY16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3 w 12192002"/>
              <a:gd name="connsiteY5" fmla="*/ 507999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2" h="7365999">
                <a:moveTo>
                  <a:pt x="108003" y="616000"/>
                </a:moveTo>
                <a:lnTo>
                  <a:pt x="108003" y="7257999"/>
                </a:lnTo>
                <a:lnTo>
                  <a:pt x="12084002" y="7257999"/>
                </a:lnTo>
                <a:lnTo>
                  <a:pt x="12084002" y="616000"/>
                </a:lnTo>
                <a:lnTo>
                  <a:pt x="108003" y="616000"/>
                </a:lnTo>
                <a:close/>
                <a:moveTo>
                  <a:pt x="3" y="507999"/>
                </a:moveTo>
                <a:lnTo>
                  <a:pt x="12192002" y="507999"/>
                </a:lnTo>
                <a:lnTo>
                  <a:pt x="12192002" y="508000"/>
                </a:lnTo>
                <a:lnTo>
                  <a:pt x="12192002" y="7365999"/>
                </a:lnTo>
                <a:lnTo>
                  <a:pt x="12192002" y="7365999"/>
                </a:lnTo>
                <a:lnTo>
                  <a:pt x="3" y="7365999"/>
                </a:lnTo>
                <a:lnTo>
                  <a:pt x="3" y="7365999"/>
                </a:lnTo>
                <a:lnTo>
                  <a:pt x="1" y="7365999"/>
                </a:lnTo>
                <a:cubicBezTo>
                  <a:pt x="1" y="6222999"/>
                  <a:pt x="0" y="1651000"/>
                  <a:pt x="0" y="508000"/>
                </a:cubicBezTo>
                <a:cubicBezTo>
                  <a:pt x="0" y="-635000"/>
                  <a:pt x="2" y="508000"/>
                  <a:pt x="3" y="508000"/>
                </a:cubicBezTo>
                <a:lnTo>
                  <a:pt x="3" y="50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5C8860-F80D-4015-B6F2-FD0E18003E6A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700" y="6231442"/>
            <a:ext cx="1207870" cy="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76" r:id="rId4"/>
    <p:sldLayoutId id="2147483675" r:id="rId5"/>
    <p:sldLayoutId id="214748365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3" r:id="rId12"/>
    <p:sldLayoutId id="2147483668" r:id="rId13"/>
    <p:sldLayoutId id="2147483669" r:id="rId14"/>
    <p:sldLayoutId id="2147483661" r:id="rId15"/>
    <p:sldLayoutId id="2147483652" r:id="rId16"/>
    <p:sldLayoutId id="2147483656" r:id="rId17"/>
    <p:sldLayoutId id="2147483670" r:id="rId18"/>
    <p:sldLayoutId id="2147483671" r:id="rId19"/>
    <p:sldLayoutId id="2147483672" r:id="rId20"/>
    <p:sldLayoutId id="2147483673" r:id="rId21"/>
    <p:sldLayoutId id="2147483657" r:id="rId22"/>
    <p:sldLayoutId id="2147483654" r:id="rId23"/>
    <p:sldLayoutId id="2147483674" r:id="rId24"/>
    <p:sldLayoutId id="2147483677" r:id="rId25"/>
    <p:sldLayoutId id="2147483678" r:id="rId26"/>
    <p:sldLayoutId id="2147483667" r:id="rId27"/>
    <p:sldLayoutId id="2147483679" r:id="rId28"/>
    <p:sldLayoutId id="2147483680" r:id="rId29"/>
    <p:sldLayoutId id="2147483681" r:id="rId30"/>
    <p:sldLayoutId id="2147483655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\\CRCLM.SCH\VOLUMES\Staff%20Share\4\Offline%20Friday\Activity%20sheet.docx" TargetMode="Externa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Front wheel of a bicycle in front of a building with one foot in sneaker visible&#10;">
            <a:extLst>
              <a:ext uri="{FF2B5EF4-FFF2-40B4-BE49-F238E27FC236}">
                <a16:creationId xmlns:a16="http://schemas.microsoft.com/office/drawing/2014/main" id="{4148EE3D-B18F-4050-A0E4-BB79AF76A4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0" y="108000"/>
            <a:ext cx="6573838" cy="66357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5DE16E-1A6B-4502-BE86-BD1EA651B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1838" y="1546256"/>
            <a:ext cx="4964062" cy="997196"/>
          </a:xfrm>
        </p:spPr>
        <p:txBody>
          <a:bodyPr/>
          <a:lstStyle/>
          <a:p>
            <a:r>
              <a:rPr lang="en-US" sz="7200" dirty="0" smtClean="0"/>
              <a:t>Offline Friday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320BC-C906-49F3-BFB7-80139C427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3044" y="3425875"/>
            <a:ext cx="4736077" cy="1841584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are going to take a break from technology today and all the learning will be offline. So, check out the challenges on the next page and choose the ones that most appeal to you!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5C8341-DC6A-4348-90C6-7D96336E23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59641" y="2040344"/>
            <a:ext cx="1969659" cy="2593986"/>
            <a:chOff x="2259641" y="2040344"/>
            <a:chExt cx="1969659" cy="2593986"/>
          </a:xfrm>
        </p:grpSpPr>
        <p:sp>
          <p:nvSpPr>
            <p:cNvPr id="21" name="Isosceles Triangle 20" descr="Decorative Triangle">
              <a:extLst>
                <a:ext uri="{FF2B5EF4-FFF2-40B4-BE49-F238E27FC236}">
                  <a16:creationId xmlns:a16="http://schemas.microsoft.com/office/drawing/2014/main" id="{842A5801-9929-4849-BB70-665479BCAD9F}"/>
                </a:ext>
              </a:extLst>
            </p:cNvPr>
            <p:cNvSpPr/>
            <p:nvPr/>
          </p:nvSpPr>
          <p:spPr>
            <a:xfrm rot="10800000">
              <a:off x="2739123" y="2040344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 descr="Decorative Triangle">
              <a:extLst>
                <a:ext uri="{FF2B5EF4-FFF2-40B4-BE49-F238E27FC236}">
                  <a16:creationId xmlns:a16="http://schemas.microsoft.com/office/drawing/2014/main" id="{C55A5A72-BCE3-43E5-B9EC-133727EDFE71}"/>
                </a:ext>
              </a:extLst>
            </p:cNvPr>
            <p:cNvSpPr/>
            <p:nvPr/>
          </p:nvSpPr>
          <p:spPr>
            <a:xfrm rot="10800000">
              <a:off x="2259641" y="2900399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22" descr="Decorative Triangle">
              <a:extLst>
                <a:ext uri="{FF2B5EF4-FFF2-40B4-BE49-F238E27FC236}">
                  <a16:creationId xmlns:a16="http://schemas.microsoft.com/office/drawing/2014/main" id="{655C0B66-681D-4015-BBF2-03DAF6FB834F}"/>
                </a:ext>
              </a:extLst>
            </p:cNvPr>
            <p:cNvSpPr/>
            <p:nvPr/>
          </p:nvSpPr>
          <p:spPr>
            <a:xfrm>
              <a:off x="3683558" y="4263551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2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7617" y="2431804"/>
            <a:ext cx="4680000" cy="1994392"/>
          </a:xfrm>
        </p:spPr>
        <p:txBody>
          <a:bodyPr/>
          <a:lstStyle/>
          <a:p>
            <a:r>
              <a:rPr lang="en-GB" dirty="0" smtClean="0">
                <a:hlinkClick r:id="rId3" action="ppaction://hlinkfile"/>
              </a:rPr>
              <a:t>Choose your challenges!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So, make sure </a:t>
            </a:r>
            <a:r>
              <a:rPr lang="en-GB" smtClean="0"/>
              <a:t>you have fun </a:t>
            </a:r>
            <a:r>
              <a:rPr lang="en-GB" dirty="0" smtClean="0"/>
              <a:t>and please send us any videos or pictures that </a:t>
            </a:r>
            <a:r>
              <a:rPr lang="en-GB" smtClean="0"/>
              <a:t>you create!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</a:t>
            </a:fld>
            <a:endParaRPr lang="en-US" noProof="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926898"/>
              </p:ext>
            </p:extLst>
          </p:nvPr>
        </p:nvGraphicFramePr>
        <p:xfrm>
          <a:off x="92075" y="92075"/>
          <a:ext cx="5960995" cy="674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7414483" imgH="9080339" progId="Word.Document.12">
                  <p:embed/>
                </p:oleObj>
              </mc:Choice>
              <mc:Fallback>
                <p:oleObj name="Document" r:id="rId4" imgW="7414483" imgH="90803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5960995" cy="674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18231" y="321972"/>
            <a:ext cx="383790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Click on the Choose your challenges below for the activities.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7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6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BADEDA"/>
      </a:accent1>
      <a:accent2>
        <a:srgbClr val="BC95C2"/>
      </a:accent2>
      <a:accent3>
        <a:srgbClr val="96AADC"/>
      </a:accent3>
      <a:accent4>
        <a:srgbClr val="FFAFAE"/>
      </a:accent4>
      <a:accent5>
        <a:srgbClr val="FFCDA3"/>
      </a:accent5>
      <a:accent6>
        <a:srgbClr val="BADEDA"/>
      </a:accent6>
      <a:hlink>
        <a:srgbClr val="BC95C2"/>
      </a:hlink>
      <a:folHlink>
        <a:srgbClr val="BC95C2"/>
      </a:folHlink>
    </a:clrScheme>
    <a:fontScheme name="Custom 144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4"/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1505402_Retro pitch deck_RVA_v4.potx" id="{294AB22C-9441-4D8F-AABC-2527C6B6A8B4}" vid="{4810A9CC-FF57-4AC3-B043-2584241051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DD4BE2-E802-4EF4-9972-2C9DFDDDA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142A37-1285-4A5B-8B9D-17C26992AFE3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ABB1F0-E933-4F45-BF26-7BCFFB21F3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 pitch deck</Template>
  <TotalTime>0</TotalTime>
  <Words>75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Century Gothic</vt:lpstr>
      <vt:lpstr>Courier New</vt:lpstr>
      <vt:lpstr>Tahoma</vt:lpstr>
      <vt:lpstr>Times New Roman</vt:lpstr>
      <vt:lpstr>Tw Cen MT</vt:lpstr>
      <vt:lpstr>Office Theme</vt:lpstr>
      <vt:lpstr>Document</vt:lpstr>
      <vt:lpstr>Offline Friday</vt:lpstr>
      <vt:lpstr>Choose your challenges!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2021-02-02T11:33:21Z</dcterms:created>
  <dcterms:modified xsi:type="dcterms:W3CDTF">2021-02-04T13:54:11Z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