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17D41-B5CC-4101-BB63-9642A2E5C48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ED100-849C-49D4-8786-FF8B6E1B7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9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D2BC-0FBE-4318-BFB5-352ED02EA313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A66-CCA6-4F67-B2CB-BB98EF5E7AE4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42C-D83D-4733-95C7-2BF20EBBC55F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E7F7-2817-47EB-86B2-E6DF70ABBA37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0E1F-8C2A-4350-AAE9-AC14031B20BA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2ABC-C455-471A-9CCD-86471BAD94B4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D545-FD3C-45E3-8B00-D2A678BA7422}" type="datetime1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69AF-7C45-45D9-B403-F24EB5228A92}" type="datetime1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7821-AC58-4E64-9F49-90477A407796}" type="datetime1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FFCA-F479-4B1A-B26E-28134F2D2225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3838-FA0E-4B60-BBBE-4ACA073699FF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5E85-F57A-4182-B770-4241312828A0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Mark Making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Mark making as a visual language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156" y="1302871"/>
            <a:ext cx="6141019" cy="757977"/>
          </a:xfrm>
        </p:spPr>
        <p:txBody>
          <a:bodyPr anchor="b">
            <a:normAutofit/>
          </a:bodyPr>
          <a:lstStyle/>
          <a:p>
            <a:r>
              <a:rPr lang="en-GB" sz="4200" dirty="0"/>
              <a:t>Visual Recording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710120" cy="3443426"/>
          </a:xfrm>
        </p:spPr>
        <p:txBody>
          <a:bodyPr anchor="t"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000" dirty="0"/>
              <a:t>Mark making can help record: </a:t>
            </a:r>
          </a:p>
          <a:p>
            <a:pPr algn="ctr">
              <a:buNone/>
            </a:pPr>
            <a:r>
              <a:rPr lang="en-GB" sz="4000" b="1" dirty="0"/>
              <a:t>Mood</a:t>
            </a:r>
          </a:p>
          <a:p>
            <a:pPr algn="ctr">
              <a:buNone/>
            </a:pPr>
            <a:r>
              <a:rPr lang="en-GB" sz="4000" b="1" dirty="0"/>
              <a:t>Emotion</a:t>
            </a:r>
          </a:p>
          <a:p>
            <a:pPr algn="ctr">
              <a:buNone/>
            </a:pPr>
            <a:r>
              <a:rPr lang="en-GB" sz="4000" b="1" dirty="0"/>
              <a:t>Memory</a:t>
            </a:r>
          </a:p>
          <a:p>
            <a:pPr algn="ctr">
              <a:buNone/>
            </a:pPr>
            <a:r>
              <a:rPr lang="en-GB" sz="4000" b="1" dirty="0"/>
              <a:t>Feeling</a:t>
            </a:r>
          </a:p>
          <a:p>
            <a:pPr algn="ctr">
              <a:buNone/>
            </a:pPr>
            <a:endParaRPr lang="en-GB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96" y="1040837"/>
            <a:ext cx="3566211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558" y="1029607"/>
            <a:ext cx="3566211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70" y="934855"/>
            <a:ext cx="3566211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396390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1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3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393" y="457812"/>
            <a:ext cx="685923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393" y="457812"/>
            <a:ext cx="685923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232" y="4946663"/>
            <a:ext cx="239955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232" y="4946663"/>
            <a:ext cx="239955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16632"/>
            <a:ext cx="4392488" cy="60228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It gives you a chance</a:t>
            </a:r>
          </a:p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to experiment with</a:t>
            </a:r>
          </a:p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media in unusual and</a:t>
            </a:r>
          </a:p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exciting ways.</a:t>
            </a:r>
          </a:p>
          <a:p>
            <a:pPr>
              <a:lnSpc>
                <a:spcPct val="90000"/>
              </a:lnSpc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It can help you out of</a:t>
            </a:r>
          </a:p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a creative rut by</a:t>
            </a:r>
          </a:p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helping you put pen to</a:t>
            </a:r>
          </a:p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paper in a free and</a:t>
            </a:r>
          </a:p>
          <a:p>
            <a:pPr>
              <a:lnSpc>
                <a:spcPct val="90000"/>
              </a:lnSpc>
              <a:buNone/>
            </a:pPr>
            <a:r>
              <a:rPr lang="en-GB" sz="3600" dirty="0">
                <a:solidFill>
                  <a:schemeClr val="bg1"/>
                </a:solidFill>
              </a:rPr>
              <a:t>expressive way.</a:t>
            </a:r>
          </a:p>
          <a:p>
            <a:pPr>
              <a:lnSpc>
                <a:spcPct val="90000"/>
              </a:lnSpc>
              <a:buNone/>
            </a:pPr>
            <a:endParaRPr lang="en-US" sz="2500" dirty="0">
              <a:solidFill>
                <a:schemeClr val="bg1"/>
              </a:solidFill>
            </a:endParaRP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59174" y="61394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1513C-CC7F-4EF2-A804-6B2640D6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03" y="643467"/>
            <a:ext cx="63487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9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6A404-415B-4575-9D96-8CC4E8ACF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93" b="2861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41D4B7-8A53-4C37-8E33-372EAB5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6825" y="253548"/>
            <a:ext cx="4206701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D9AEA-D99C-4CB6-B0B2-75F924CCE865}"/>
              </a:ext>
            </a:extLst>
          </p:cNvPr>
          <p:cNvSpPr txBox="1"/>
          <p:nvPr/>
        </p:nvSpPr>
        <p:spPr>
          <a:xfrm>
            <a:off x="4938962" y="420017"/>
            <a:ext cx="3801979" cy="5769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>
                <a:latin typeface="+mj-lt"/>
                <a:ea typeface="+mj-ea"/>
                <a:cs typeface="+mj-cs"/>
              </a:rPr>
              <a:t>Can you see how Charlie Mackesy uses mark making to create his pictures with an ink pen?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30B15B-CFE8-4FE5-8F6E-666207C94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268" y="253548"/>
            <a:ext cx="4388846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1AAA3-DDFE-48DE-AF38-BE32846E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136" y="420017"/>
            <a:ext cx="4149109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DAB2A-CA8B-42E0-A83C-B65192C22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4" r="18031" b="-4"/>
          <a:stretch/>
        </p:blipFill>
        <p:spPr>
          <a:xfrm>
            <a:off x="544280" y="740057"/>
            <a:ext cx="3664822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5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C4E94-4B21-4163-A782-B6453495A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19" r="2" b="2"/>
          <a:stretch/>
        </p:blipFill>
        <p:spPr>
          <a:xfrm>
            <a:off x="513431" y="685800"/>
            <a:ext cx="81162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33534-2A3F-429D-8E4E-93E26E41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48680"/>
            <a:ext cx="3914775" cy="5953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522159-5958-4521-A24C-50354EFF5DEF}"/>
              </a:ext>
            </a:extLst>
          </p:cNvPr>
          <p:cNvSpPr/>
          <p:nvPr/>
        </p:nvSpPr>
        <p:spPr>
          <a:xfrm>
            <a:off x="323528" y="513584"/>
            <a:ext cx="410445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 have two art tasks to complete today.   First, complete this duplication warm-up drawing exercise.</a:t>
            </a:r>
          </a:p>
          <a:p>
            <a:pPr algn="ctr"/>
            <a:endParaRPr lang="en-US" sz="4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Then…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09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4CC94-72D5-4253-A423-65CB431C8511}"/>
              </a:ext>
            </a:extLst>
          </p:cNvPr>
          <p:cNvSpPr txBox="1"/>
          <p:nvPr/>
        </p:nvSpPr>
        <p:spPr>
          <a:xfrm>
            <a:off x="323528" y="332656"/>
            <a:ext cx="763284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3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plit a blank piece of A4 paper into 10  boxes then let your pencil run </a:t>
            </a:r>
            <a:r>
              <a:rPr lang="en-GB" sz="3600" dirty="0">
                <a:solidFill>
                  <a:srgbClr val="000000"/>
                </a:solidFill>
                <a:latin typeface="Helvetica" panose="020B0604020202020204" pitchFamily="34" charset="0"/>
              </a:rPr>
              <a:t>free to create a new technique in each box.  </a:t>
            </a:r>
          </a:p>
          <a:p>
            <a:pPr fontAlgn="base"/>
            <a:endParaRPr lang="en-GB" sz="3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fontAlgn="base"/>
            <a:r>
              <a:rPr lang="en-GB" sz="3600" dirty="0">
                <a:solidFill>
                  <a:srgbClr val="000000"/>
                </a:solidFill>
                <a:latin typeface="Helvetica" panose="020B0604020202020204" pitchFamily="34" charset="0"/>
              </a:rPr>
              <a:t>You could mark make</a:t>
            </a:r>
          </a:p>
          <a:p>
            <a:pPr fontAlgn="base"/>
            <a:r>
              <a:rPr lang="en-GB" sz="3600" dirty="0">
                <a:solidFill>
                  <a:srgbClr val="000000"/>
                </a:solidFill>
                <a:latin typeface="Helvetica" panose="020B0604020202020204" pitchFamily="34" charset="0"/>
              </a:rPr>
              <a:t>by using lines, dots,   </a:t>
            </a:r>
          </a:p>
          <a:p>
            <a:pPr fontAlgn="base"/>
            <a:r>
              <a:rPr lang="en-GB" sz="3600" dirty="0">
                <a:solidFill>
                  <a:srgbClr val="000000"/>
                </a:solidFill>
                <a:latin typeface="Helvetica" panose="020B0604020202020204" pitchFamily="34" charset="0"/>
              </a:rPr>
              <a:t>circles or various different</a:t>
            </a:r>
          </a:p>
          <a:p>
            <a:pPr fontAlgn="base"/>
            <a:r>
              <a:rPr lang="en-GB" sz="3600" dirty="0">
                <a:solidFill>
                  <a:srgbClr val="000000"/>
                </a:solidFill>
                <a:latin typeface="Helvetica" panose="020B0604020202020204" pitchFamily="34" charset="0"/>
              </a:rPr>
              <a:t>patterns  – be creative!</a:t>
            </a:r>
          </a:p>
          <a:p>
            <a:pPr fontAlgn="base"/>
            <a:endParaRPr lang="en-GB" sz="3600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GB" sz="2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There is a t</a:t>
            </a:r>
            <a:r>
              <a:rPr lang="en-GB" sz="2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emplate in </a:t>
            </a:r>
          </a:p>
          <a:p>
            <a:pPr fontAlgn="base"/>
            <a:r>
              <a:rPr lang="en-GB" sz="2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Assignments, if you wish to use it. </a:t>
            </a:r>
            <a:endParaRPr lang="en-GB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6012B-D237-4840-82B7-184190DD2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060848"/>
            <a:ext cx="3357348" cy="46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154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Times New Roman</vt:lpstr>
      <vt:lpstr>Office Theme</vt:lpstr>
      <vt:lpstr>Mark Making</vt:lpstr>
      <vt:lpstr>Visual Recording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Bournville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Making</dc:title>
  <dc:creator>user</dc:creator>
  <cp:lastModifiedBy>Marisa Plested</cp:lastModifiedBy>
  <cp:revision>25</cp:revision>
  <dcterms:created xsi:type="dcterms:W3CDTF">2014-09-25T20:50:07Z</dcterms:created>
  <dcterms:modified xsi:type="dcterms:W3CDTF">2021-02-04T15:08:19Z</dcterms:modified>
</cp:coreProperties>
</file>