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2" r:id="rId5"/>
    <p:sldId id="259" r:id="rId6"/>
    <p:sldId id="264" r:id="rId7"/>
    <p:sldId id="263" r:id="rId8"/>
    <p:sldId id="268" r:id="rId9"/>
    <p:sldId id="257" r:id="rId10"/>
    <p:sldId id="265" r:id="rId11"/>
    <p:sldId id="269" r:id="rId12"/>
    <p:sldId id="270" r:id="rId13"/>
    <p:sldId id="260" r:id="rId14"/>
    <p:sldId id="271" r:id="rId15"/>
    <p:sldId id="272" r:id="rId16"/>
    <p:sldId id="273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03CB3-09DB-46E4-831E-5495B8B12BBF}" v="9" dt="2022-11-22T20:48:5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ravers" userId="d91a7ce0c6ce022c" providerId="LiveId" clId="{43803CB3-09DB-46E4-831E-5495B8B12BBF}"/>
    <pc:docChg chg="undo custSel addSld delSld modSld sldOrd">
      <pc:chgData name="Paul Travers" userId="d91a7ce0c6ce022c" providerId="LiveId" clId="{43803CB3-09DB-46E4-831E-5495B8B12BBF}" dt="2022-11-22T20:49:24.477" v="763" actId="14100"/>
      <pc:docMkLst>
        <pc:docMk/>
      </pc:docMkLst>
      <pc:sldChg chg="addSp delSp modSp mod ord">
        <pc:chgData name="Paul Travers" userId="d91a7ce0c6ce022c" providerId="LiveId" clId="{43803CB3-09DB-46E4-831E-5495B8B12BBF}" dt="2022-11-22T20:48:42.423" v="722" actId="20577"/>
        <pc:sldMkLst>
          <pc:docMk/>
          <pc:sldMk cId="2989877643" sldId="257"/>
        </pc:sldMkLst>
        <pc:spChg chg="add mod">
          <ac:chgData name="Paul Travers" userId="d91a7ce0c6ce022c" providerId="LiveId" clId="{43803CB3-09DB-46E4-831E-5495B8B12BBF}" dt="2022-11-22T20:48:42.423" v="722" actId="20577"/>
          <ac:spMkLst>
            <pc:docMk/>
            <pc:sldMk cId="2989877643" sldId="257"/>
            <ac:spMk id="2" creationId="{387BA3FB-6909-4383-9E64-5056449DD8DA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55" creationId="{F3060C83-F051-4F0E-ABAD-AA0DFC48B218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57" creationId="{83C98ABE-055B-441F-B07E-44F97F083C39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59" creationId="{29FDB030-9B49-4CED-8CCD-4D99382388AC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61" creationId="{3783CA14-24A1-485C-8B30-D6A5D87987AD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63" creationId="{9A97C86A-04D6-40F7-AE84-31AB43E6A846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65" creationId="{FF9F2414-84E8-453E-B1F3-389FDE8192D9}"/>
          </ac:spMkLst>
        </pc:spChg>
        <pc:spChg chg="add del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67" creationId="{3ECA69A1-7536-43AC-85EF-C7106179F5ED}"/>
          </ac:spMkLst>
        </pc:spChg>
        <pc:spChg chg="add del">
          <ac:chgData name="Paul Travers" userId="d91a7ce0c6ce022c" providerId="LiveId" clId="{43803CB3-09DB-46E4-831E-5495B8B12BBF}" dt="2022-11-22T20:44:26.198" v="633" actId="26606"/>
          <ac:spMkLst>
            <pc:docMk/>
            <pc:sldMk cId="2989877643" sldId="257"/>
            <ac:spMk id="2072" creationId="{04812C46-200A-4DEB-A05E-3ED6C68C2387}"/>
          </ac:spMkLst>
        </pc:spChg>
        <pc:spChg chg="add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74" creationId="{CD8B4F24-440B-49E9-B85D-733523DC064B}"/>
          </ac:spMkLst>
        </pc:spChg>
        <pc:spChg chg="add">
          <ac:chgData name="Paul Travers" userId="d91a7ce0c6ce022c" providerId="LiveId" clId="{43803CB3-09DB-46E4-831E-5495B8B12BBF}" dt="2022-11-22T20:44:26.229" v="634" actId="26606"/>
          <ac:spMkLst>
            <pc:docMk/>
            <pc:sldMk cId="2989877643" sldId="257"/>
            <ac:spMk id="2075" creationId="{2B97F24A-32CE-4C1C-A50D-3016B394DCFB}"/>
          </ac:spMkLst>
        </pc:spChg>
        <pc:picChg chg="mod ord">
          <ac:chgData name="Paul Travers" userId="d91a7ce0c6ce022c" providerId="LiveId" clId="{43803CB3-09DB-46E4-831E-5495B8B12BBF}" dt="2022-11-22T20:44:26.229" v="634" actId="26606"/>
          <ac:picMkLst>
            <pc:docMk/>
            <pc:sldMk cId="2989877643" sldId="257"/>
            <ac:picMk id="2050" creationId="{164C8D62-D3B0-F13B-E3B1-11709949541D}"/>
          </ac:picMkLst>
        </pc:picChg>
      </pc:sldChg>
      <pc:sldChg chg="modSp mod">
        <pc:chgData name="Paul Travers" userId="d91a7ce0c6ce022c" providerId="LiveId" clId="{43803CB3-09DB-46E4-831E-5495B8B12BBF}" dt="2022-11-22T11:40:18.426" v="62" actId="1076"/>
        <pc:sldMkLst>
          <pc:docMk/>
          <pc:sldMk cId="656895652" sldId="259"/>
        </pc:sldMkLst>
        <pc:picChg chg="mod">
          <ac:chgData name="Paul Travers" userId="d91a7ce0c6ce022c" providerId="LiveId" clId="{43803CB3-09DB-46E4-831E-5495B8B12BBF}" dt="2022-11-22T11:40:18.426" v="62" actId="1076"/>
          <ac:picMkLst>
            <pc:docMk/>
            <pc:sldMk cId="656895652" sldId="259"/>
            <ac:picMk id="5" creationId="{E6EF1B09-B0CB-D1AF-69A5-E408570122EB}"/>
          </ac:picMkLst>
        </pc:picChg>
      </pc:sldChg>
      <pc:sldChg chg="addSp delSp modSp mod">
        <pc:chgData name="Paul Travers" userId="d91a7ce0c6ce022c" providerId="LiveId" clId="{43803CB3-09DB-46E4-831E-5495B8B12BBF}" dt="2022-11-22T20:45:19.562" v="651" actId="20577"/>
        <pc:sldMkLst>
          <pc:docMk/>
          <pc:sldMk cId="140565879" sldId="261"/>
        </pc:sldMkLst>
        <pc:spChg chg="mod">
          <ac:chgData name="Paul Travers" userId="d91a7ce0c6ce022c" providerId="LiveId" clId="{43803CB3-09DB-46E4-831E-5495B8B12BBF}" dt="2022-11-22T20:45:19.562" v="651" actId="20577"/>
          <ac:spMkLst>
            <pc:docMk/>
            <pc:sldMk cId="140565879" sldId="261"/>
            <ac:spMk id="2" creationId="{CEFB97BC-8247-36E0-C7EF-398FF00D2ED2}"/>
          </ac:spMkLst>
        </pc:spChg>
        <pc:spChg chg="del">
          <ac:chgData name="Paul Travers" userId="d91a7ce0c6ce022c" providerId="LiveId" clId="{43803CB3-09DB-46E4-831E-5495B8B12BBF}" dt="2022-11-22T20:45:02.279" v="638" actId="26606"/>
          <ac:spMkLst>
            <pc:docMk/>
            <pc:sldMk cId="140565879" sldId="261"/>
            <ac:spMk id="10" creationId="{6753252F-4873-4F63-801D-CC719279A7D5}"/>
          </ac:spMkLst>
        </pc:spChg>
        <pc:spChg chg="del">
          <ac:chgData name="Paul Travers" userId="d91a7ce0c6ce022c" providerId="LiveId" clId="{43803CB3-09DB-46E4-831E-5495B8B12BBF}" dt="2022-11-22T20:45:02.279" v="638" actId="26606"/>
          <ac:spMkLst>
            <pc:docMk/>
            <pc:sldMk cId="140565879" sldId="261"/>
            <ac:spMk id="12" creationId="{047C8CCB-F95D-4249-92DD-651249D3535A}"/>
          </ac:spMkLst>
        </pc:spChg>
        <pc:spChg chg="add">
          <ac:chgData name="Paul Travers" userId="d91a7ce0c6ce022c" providerId="LiveId" clId="{43803CB3-09DB-46E4-831E-5495B8B12BBF}" dt="2022-11-22T20:45:02.279" v="638" actId="26606"/>
          <ac:spMkLst>
            <pc:docMk/>
            <pc:sldMk cId="140565879" sldId="261"/>
            <ac:spMk id="17" creationId="{665DBBEF-238B-476B-96AB-8AAC3224ECEA}"/>
          </ac:spMkLst>
        </pc:spChg>
        <pc:spChg chg="add">
          <ac:chgData name="Paul Travers" userId="d91a7ce0c6ce022c" providerId="LiveId" clId="{43803CB3-09DB-46E4-831E-5495B8B12BBF}" dt="2022-11-22T20:45:02.279" v="638" actId="26606"/>
          <ac:spMkLst>
            <pc:docMk/>
            <pc:sldMk cId="140565879" sldId="261"/>
            <ac:spMk id="19" creationId="{3FCFB1DE-0B7E-48CC-BA90-B2AB0889F9D6}"/>
          </ac:spMkLst>
        </pc:spChg>
        <pc:picChg chg="mod">
          <ac:chgData name="Paul Travers" userId="d91a7ce0c6ce022c" providerId="LiveId" clId="{43803CB3-09DB-46E4-831E-5495B8B12BBF}" dt="2022-11-22T20:45:02.279" v="638" actId="26606"/>
          <ac:picMkLst>
            <pc:docMk/>
            <pc:sldMk cId="140565879" sldId="261"/>
            <ac:picMk id="5" creationId="{53302535-9E24-CFB8-5C4A-A70626FCC496}"/>
          </ac:picMkLst>
        </pc:picChg>
      </pc:sldChg>
      <pc:sldChg chg="addSp delSp modSp mod">
        <pc:chgData name="Paul Travers" userId="d91a7ce0c6ce022c" providerId="LiveId" clId="{43803CB3-09DB-46E4-831E-5495B8B12BBF}" dt="2022-11-22T11:39:41.964" v="58" actId="26606"/>
        <pc:sldMkLst>
          <pc:docMk/>
          <pc:sldMk cId="2929440871" sldId="262"/>
        </pc:sldMkLst>
        <pc:spChg chg="mod ord">
          <ac:chgData name="Paul Travers" userId="d91a7ce0c6ce022c" providerId="LiveId" clId="{43803CB3-09DB-46E4-831E-5495B8B12BBF}" dt="2022-11-22T11:39:41.964" v="58" actId="26606"/>
          <ac:spMkLst>
            <pc:docMk/>
            <pc:sldMk cId="2929440871" sldId="262"/>
            <ac:spMk id="2" creationId="{473DEB52-5709-4696-B6A9-9FF0153BAC51}"/>
          </ac:spMkLst>
        </pc:spChg>
        <pc:spChg chg="del">
          <ac:chgData name="Paul Travers" userId="d91a7ce0c6ce022c" providerId="LiveId" clId="{43803CB3-09DB-46E4-831E-5495B8B12BBF}" dt="2022-11-22T11:39:41.964" v="58" actId="26606"/>
          <ac:spMkLst>
            <pc:docMk/>
            <pc:sldMk cId="2929440871" sldId="262"/>
            <ac:spMk id="10" creationId="{665DBBEF-238B-476B-96AB-8AAC3224ECEA}"/>
          </ac:spMkLst>
        </pc:spChg>
        <pc:spChg chg="del">
          <ac:chgData name="Paul Travers" userId="d91a7ce0c6ce022c" providerId="LiveId" clId="{43803CB3-09DB-46E4-831E-5495B8B12BBF}" dt="2022-11-22T11:39:41.964" v="58" actId="26606"/>
          <ac:spMkLst>
            <pc:docMk/>
            <pc:sldMk cId="2929440871" sldId="262"/>
            <ac:spMk id="12" creationId="{3FCFB1DE-0B7E-48CC-BA90-B2AB0889F9D6}"/>
          </ac:spMkLst>
        </pc:spChg>
        <pc:spChg chg="add">
          <ac:chgData name="Paul Travers" userId="d91a7ce0c6ce022c" providerId="LiveId" clId="{43803CB3-09DB-46E4-831E-5495B8B12BBF}" dt="2022-11-22T11:39:41.964" v="58" actId="26606"/>
          <ac:spMkLst>
            <pc:docMk/>
            <pc:sldMk cId="2929440871" sldId="262"/>
            <ac:spMk id="17" creationId="{87CC2527-562A-4F69-B487-4371E5B243E7}"/>
          </ac:spMkLst>
        </pc:spChg>
        <pc:picChg chg="mod">
          <ac:chgData name="Paul Travers" userId="d91a7ce0c6ce022c" providerId="LiveId" clId="{43803CB3-09DB-46E4-831E-5495B8B12BBF}" dt="2022-11-22T11:39:41.964" v="58" actId="26606"/>
          <ac:picMkLst>
            <pc:docMk/>
            <pc:sldMk cId="2929440871" sldId="262"/>
            <ac:picMk id="5" creationId="{F890F1DD-4C62-2444-9E5C-1F6A0213B5A8}"/>
          </ac:picMkLst>
        </pc:picChg>
        <pc:cxnChg chg="add">
          <ac:chgData name="Paul Travers" userId="d91a7ce0c6ce022c" providerId="LiveId" clId="{43803CB3-09DB-46E4-831E-5495B8B12BBF}" dt="2022-11-22T11:39:41.964" v="58" actId="26606"/>
          <ac:cxnSpMkLst>
            <pc:docMk/>
            <pc:sldMk cId="2929440871" sldId="262"/>
            <ac:cxnSpMk id="19" creationId="{BCDAEC91-5BCE-4B55-9CC0-43EF94CB734B}"/>
          </ac:cxnSpMkLst>
        </pc:cxnChg>
      </pc:sldChg>
      <pc:sldChg chg="addSp delSp modSp mod">
        <pc:chgData name="Paul Travers" userId="d91a7ce0c6ce022c" providerId="LiveId" clId="{43803CB3-09DB-46E4-831E-5495B8B12BBF}" dt="2022-11-22T11:40:05.077" v="60" actId="14100"/>
        <pc:sldMkLst>
          <pc:docMk/>
          <pc:sldMk cId="930072523" sldId="263"/>
        </pc:sldMkLst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10" creationId="{F3060C83-F051-4F0E-ABAD-AA0DFC48B218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12" creationId="{83C98ABE-055B-441F-B07E-44F97F083C39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14" creationId="{29FDB030-9B49-4CED-8CCD-4D99382388AC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16" creationId="{3783CA14-24A1-485C-8B30-D6A5D87987AD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18" creationId="{9A97C86A-04D6-40F7-AE84-31AB43E6A846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20" creationId="{FF9F2414-84E8-453E-B1F3-389FDE8192D9}"/>
          </ac:spMkLst>
        </pc:spChg>
        <pc:spChg chg="del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22" creationId="{3ECA69A1-7536-43AC-85EF-C7106179F5ED}"/>
          </ac:spMkLst>
        </pc:spChg>
        <pc:spChg chg="add">
          <ac:chgData name="Paul Travers" userId="d91a7ce0c6ce022c" providerId="LiveId" clId="{43803CB3-09DB-46E4-831E-5495B8B12BBF}" dt="2022-11-22T11:39:51.269" v="59" actId="26606"/>
          <ac:spMkLst>
            <pc:docMk/>
            <pc:sldMk cId="930072523" sldId="263"/>
            <ac:spMk id="27" creationId="{42A4FC2C-047E-45A5-965D-8E1E3BF09BC6}"/>
          </ac:spMkLst>
        </pc:spChg>
        <pc:picChg chg="mod">
          <ac:chgData name="Paul Travers" userId="d91a7ce0c6ce022c" providerId="LiveId" clId="{43803CB3-09DB-46E4-831E-5495B8B12BBF}" dt="2022-11-22T11:40:05.077" v="60" actId="14100"/>
          <ac:picMkLst>
            <pc:docMk/>
            <pc:sldMk cId="930072523" sldId="263"/>
            <ac:picMk id="5" creationId="{1F4F2F3C-A0A6-0AEB-83BA-1586191131D1}"/>
          </ac:picMkLst>
        </pc:picChg>
      </pc:sldChg>
      <pc:sldChg chg="addSp delSp modSp new mod setBg">
        <pc:chgData name="Paul Travers" userId="d91a7ce0c6ce022c" providerId="LiveId" clId="{43803CB3-09DB-46E4-831E-5495B8B12BBF}" dt="2022-11-22T20:49:24.477" v="763" actId="14100"/>
        <pc:sldMkLst>
          <pc:docMk/>
          <pc:sldMk cId="1977132724" sldId="265"/>
        </pc:sldMkLst>
        <pc:spChg chg="del">
          <ac:chgData name="Paul Travers" userId="d91a7ce0c6ce022c" providerId="LiveId" clId="{43803CB3-09DB-46E4-831E-5495B8B12BBF}" dt="2022-11-20T15:15:56.201" v="8" actId="26606"/>
          <ac:spMkLst>
            <pc:docMk/>
            <pc:sldMk cId="1977132724" sldId="265"/>
            <ac:spMk id="2" creationId="{773AA7A1-FD52-6161-9708-E98A7C7672DD}"/>
          </ac:spMkLst>
        </pc:spChg>
        <pc:spChg chg="del">
          <ac:chgData name="Paul Travers" userId="d91a7ce0c6ce022c" providerId="LiveId" clId="{43803CB3-09DB-46E4-831E-5495B8B12BBF}" dt="2022-11-20T15:15:53.479" v="7"/>
          <ac:spMkLst>
            <pc:docMk/>
            <pc:sldMk cId="1977132724" sldId="265"/>
            <ac:spMk id="3" creationId="{50079A8F-97B7-B3D4-8ABD-FB0F16C2FBB9}"/>
          </ac:spMkLst>
        </pc:spChg>
        <pc:spChg chg="add del mod">
          <ac:chgData name="Paul Travers" userId="d91a7ce0c6ce022c" providerId="LiveId" clId="{43803CB3-09DB-46E4-831E-5495B8B12BBF}" dt="2022-11-22T20:15:32.001" v="321" actId="22"/>
          <ac:spMkLst>
            <pc:docMk/>
            <pc:sldMk cId="1977132724" sldId="265"/>
            <ac:spMk id="4" creationId="{34148806-5222-352B-8752-A04A768E2386}"/>
          </ac:spMkLst>
        </pc:spChg>
        <pc:spChg chg="add mod">
          <ac:chgData name="Paul Travers" userId="d91a7ce0c6ce022c" providerId="LiveId" clId="{43803CB3-09DB-46E4-831E-5495B8B12BBF}" dt="2022-11-22T20:49:24.477" v="763" actId="14100"/>
          <ac:spMkLst>
            <pc:docMk/>
            <pc:sldMk cId="1977132724" sldId="265"/>
            <ac:spMk id="5" creationId="{CEB3F423-1F97-FF03-771B-1E153419FBF3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8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10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12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14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16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18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7:22.120" v="327" actId="26606"/>
          <ac:spMkLst>
            <pc:docMk/>
            <pc:sldMk cId="1977132724" sldId="265"/>
            <ac:spMk id="20" creationId="{3ECA69A1-7536-43AC-85EF-C7106179F5ED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03" creationId="{F3060C83-F051-4F0E-ABAD-AA0DFC48B218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05" creationId="{83C98ABE-055B-441F-B07E-44F97F083C39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07" creationId="{29FDB030-9B49-4CED-8CCD-4D99382388AC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09" creationId="{3783CA14-24A1-485C-8B30-D6A5D87987AD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11" creationId="{9A97C86A-04D6-40F7-AE84-31AB43E6A846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13" creationId="{FF9F2414-84E8-453E-B1F3-389FDE8192D9}"/>
          </ac:spMkLst>
        </pc:spChg>
        <pc:spChg chg="add del">
          <ac:chgData name="Paul Travers" userId="d91a7ce0c6ce022c" providerId="LiveId" clId="{43803CB3-09DB-46E4-831E-5495B8B12BBF}" dt="2022-11-22T20:15:36.134" v="322" actId="26606"/>
          <ac:spMkLst>
            <pc:docMk/>
            <pc:sldMk cId="1977132724" sldId="265"/>
            <ac:spMk id="4115" creationId="{3ECA69A1-7536-43AC-85EF-C7106179F5ED}"/>
          </ac:spMkLst>
        </pc:spChg>
        <pc:picChg chg="add mod ord">
          <ac:chgData name="Paul Travers" userId="d91a7ce0c6ce022c" providerId="LiveId" clId="{43803CB3-09DB-46E4-831E-5495B8B12BBF}" dt="2022-11-22T20:17:22.120" v="327" actId="26606"/>
          <ac:picMkLst>
            <pc:docMk/>
            <pc:sldMk cId="1977132724" sldId="265"/>
            <ac:picMk id="3" creationId="{876020EF-D43C-2DC5-0182-B2AD39D8B081}"/>
          </ac:picMkLst>
        </pc:picChg>
        <pc:picChg chg="add del mod">
          <ac:chgData name="Paul Travers" userId="d91a7ce0c6ce022c" providerId="LiveId" clId="{43803CB3-09DB-46E4-831E-5495B8B12BBF}" dt="2022-11-20T15:16:27.651" v="11" actId="478"/>
          <ac:picMkLst>
            <pc:docMk/>
            <pc:sldMk cId="1977132724" sldId="265"/>
            <ac:picMk id="4098" creationId="{64B4C10E-4DF6-E6D7-71EA-BF345740FA2E}"/>
          </ac:picMkLst>
        </pc:picChg>
      </pc:sldChg>
      <pc:sldChg chg="addSp delSp modSp new del mod setBg">
        <pc:chgData name="Paul Travers" userId="d91a7ce0c6ce022c" providerId="LiveId" clId="{43803CB3-09DB-46E4-831E-5495B8B12BBF}" dt="2022-11-20T15:14:00.647" v="5" actId="47"/>
        <pc:sldMkLst>
          <pc:docMk/>
          <pc:sldMk cId="4108676867" sldId="265"/>
        </pc:sldMkLst>
        <pc:spChg chg="del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2" creationId="{F978823E-7EE8-6876-4131-463A195CAC20}"/>
          </ac:spMkLst>
        </pc:spChg>
        <pc:spChg chg="del">
          <ac:chgData name="Paul Travers" userId="d91a7ce0c6ce022c" providerId="LiveId" clId="{43803CB3-09DB-46E4-831E-5495B8B12BBF}" dt="2022-11-20T15:13:51.986" v="3" actId="22"/>
          <ac:spMkLst>
            <pc:docMk/>
            <pc:sldMk cId="4108676867" sldId="265"/>
            <ac:spMk id="3" creationId="{46163262-8A48-028E-B001-E3F81FEA2B4F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0T15:13:54.965" v="4" actId="26606"/>
          <ac:spMkLst>
            <pc:docMk/>
            <pc:sldMk cId="4108676867" sldId="265"/>
            <ac:spMk id="22" creationId="{3ECA69A1-7536-43AC-85EF-C7106179F5ED}"/>
          </ac:spMkLst>
        </pc:spChg>
        <pc:picChg chg="add mod ord">
          <ac:chgData name="Paul Travers" userId="d91a7ce0c6ce022c" providerId="LiveId" clId="{43803CB3-09DB-46E4-831E-5495B8B12BBF}" dt="2022-11-20T15:13:54.965" v="4" actId="26606"/>
          <ac:picMkLst>
            <pc:docMk/>
            <pc:sldMk cId="4108676867" sldId="265"/>
            <ac:picMk id="5" creationId="{D1F8B980-CC67-2500-BCA9-59F86A52A518}"/>
          </ac:picMkLst>
        </pc:picChg>
      </pc:sldChg>
      <pc:sldChg chg="addSp delSp modSp new mod setBg">
        <pc:chgData name="Paul Travers" userId="d91a7ce0c6ce022c" providerId="LiveId" clId="{43803CB3-09DB-46E4-831E-5495B8B12BBF}" dt="2022-11-22T20:47:01.761" v="680" actId="207"/>
        <pc:sldMkLst>
          <pc:docMk/>
          <pc:sldMk cId="3840634160" sldId="266"/>
        </pc:sldMkLst>
        <pc:spChg chg="del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2" creationId="{AA6A9618-F7AC-FA9B-B515-18EB2B721199}"/>
          </ac:spMkLst>
        </pc:spChg>
        <pc:spChg chg="add mod">
          <ac:chgData name="Paul Travers" userId="d91a7ce0c6ce022c" providerId="LiveId" clId="{43803CB3-09DB-46E4-831E-5495B8B12BBF}" dt="2022-11-22T20:47:01.761" v="680" actId="207"/>
          <ac:spMkLst>
            <pc:docMk/>
            <pc:sldMk cId="3840634160" sldId="266"/>
            <ac:spMk id="2" creationId="{ADEAC1EC-1B28-845F-806A-C457A8EE7D1A}"/>
          </ac:spMkLst>
        </pc:spChg>
        <pc:spChg chg="del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3" creationId="{9B04D158-D85F-448C-54D5-32FE34B274AC}"/>
          </ac:spMkLst>
        </pc:spChg>
        <pc:spChg chg="add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10" creationId="{AB8C311F-7253-4AED-9701-7FC0708C41C7}"/>
          </ac:spMkLst>
        </pc:spChg>
        <pc:spChg chg="add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12" creationId="{E2384209-CB15-4CDF-9D31-C44FD9A3F20D}"/>
          </ac:spMkLst>
        </pc:spChg>
        <pc:spChg chg="add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14" creationId="{2633B3B5-CC90-43F0-8714-D31D1F3F0209}"/>
          </ac:spMkLst>
        </pc:spChg>
        <pc:spChg chg="add">
          <ac:chgData name="Paul Travers" userId="d91a7ce0c6ce022c" providerId="LiveId" clId="{43803CB3-09DB-46E4-831E-5495B8B12BBF}" dt="2022-11-22T11:12:07.902" v="53" actId="26606"/>
          <ac:spMkLst>
            <pc:docMk/>
            <pc:sldMk cId="3840634160" sldId="266"/>
            <ac:spMk id="16" creationId="{A8D57A06-A426-446D-B02C-A2DC6B62E45E}"/>
          </ac:spMkLst>
        </pc:spChg>
        <pc:picChg chg="add mod">
          <ac:chgData name="Paul Travers" userId="d91a7ce0c6ce022c" providerId="LiveId" clId="{43803CB3-09DB-46E4-831E-5495B8B12BBF}" dt="2022-11-22T11:13:04.124" v="55" actId="27614"/>
          <ac:picMkLst>
            <pc:docMk/>
            <pc:sldMk cId="3840634160" sldId="266"/>
            <ac:picMk id="5" creationId="{413A7433-5AC0-F67B-50C9-46B6795F6F29}"/>
          </ac:picMkLst>
        </pc:picChg>
      </pc:sldChg>
      <pc:sldChg chg="addSp delSp modSp new mod setBg">
        <pc:chgData name="Paul Travers" userId="d91a7ce0c6ce022c" providerId="LiveId" clId="{43803CB3-09DB-46E4-831E-5495B8B12BBF}" dt="2022-11-22T11:13:11.569" v="57" actId="26606"/>
        <pc:sldMkLst>
          <pc:docMk/>
          <pc:sldMk cId="3681354974" sldId="267"/>
        </pc:sldMkLst>
        <pc:spChg chg="del">
          <ac:chgData name="Paul Travers" userId="d91a7ce0c6ce022c" providerId="LiveId" clId="{43803CB3-09DB-46E4-831E-5495B8B12BBF}" dt="2022-11-22T11:13:11.569" v="57" actId="26606"/>
          <ac:spMkLst>
            <pc:docMk/>
            <pc:sldMk cId="3681354974" sldId="267"/>
            <ac:spMk id="2" creationId="{F6B2A3CA-95DA-CC5B-50ED-C044BB71A3E7}"/>
          </ac:spMkLst>
        </pc:spChg>
        <pc:spChg chg="del">
          <ac:chgData name="Paul Travers" userId="d91a7ce0c6ce022c" providerId="LiveId" clId="{43803CB3-09DB-46E4-831E-5495B8B12BBF}" dt="2022-11-22T11:13:08.133" v="56" actId="22"/>
          <ac:spMkLst>
            <pc:docMk/>
            <pc:sldMk cId="3681354974" sldId="267"/>
            <ac:spMk id="3" creationId="{11540DD4-19EC-4DE1-6BD1-591E36663DE8}"/>
          </ac:spMkLst>
        </pc:spChg>
        <pc:spChg chg="add">
          <ac:chgData name="Paul Travers" userId="d91a7ce0c6ce022c" providerId="LiveId" clId="{43803CB3-09DB-46E4-831E-5495B8B12BBF}" dt="2022-11-22T11:13:11.569" v="57" actId="26606"/>
          <ac:spMkLst>
            <pc:docMk/>
            <pc:sldMk cId="3681354974" sldId="267"/>
            <ac:spMk id="10" creationId="{32BC26D8-82FB-445E-AA49-62A77D7C1EE0}"/>
          </ac:spMkLst>
        </pc:spChg>
        <pc:spChg chg="add">
          <ac:chgData name="Paul Travers" userId="d91a7ce0c6ce022c" providerId="LiveId" clId="{43803CB3-09DB-46E4-831E-5495B8B12BBF}" dt="2022-11-22T11:13:11.569" v="57" actId="26606"/>
          <ac:spMkLst>
            <pc:docMk/>
            <pc:sldMk cId="3681354974" sldId="267"/>
            <ac:spMk id="12" creationId="{CB44330D-EA18-4254-AA95-EB49948539B8}"/>
          </ac:spMkLst>
        </pc:spChg>
        <pc:picChg chg="add mod ord">
          <ac:chgData name="Paul Travers" userId="d91a7ce0c6ce022c" providerId="LiveId" clId="{43803CB3-09DB-46E4-831E-5495B8B12BBF}" dt="2022-11-22T11:13:11.569" v="57" actId="26606"/>
          <ac:picMkLst>
            <pc:docMk/>
            <pc:sldMk cId="3681354974" sldId="267"/>
            <ac:picMk id="5" creationId="{BFD969C9-A34E-8BC6-C940-764FB06DDE12}"/>
          </ac:picMkLst>
        </pc:picChg>
      </pc:sldChg>
      <pc:sldChg chg="addSp modSp new mod setBg">
        <pc:chgData name="Paul Travers" userId="d91a7ce0c6ce022c" providerId="LiveId" clId="{43803CB3-09DB-46E4-831E-5495B8B12BBF}" dt="2022-11-22T20:13:45.455" v="319" actId="26606"/>
        <pc:sldMkLst>
          <pc:docMk/>
          <pc:sldMk cId="1182079824" sldId="268"/>
        </pc:sldMkLst>
        <pc:spChg chg="mod">
          <ac:chgData name="Paul Travers" userId="d91a7ce0c6ce022c" providerId="LiveId" clId="{43803CB3-09DB-46E4-831E-5495B8B12BBF}" dt="2022-11-22T20:13:45.455" v="319" actId="26606"/>
          <ac:spMkLst>
            <pc:docMk/>
            <pc:sldMk cId="1182079824" sldId="268"/>
            <ac:spMk id="2" creationId="{79F321C7-D8C7-E976-B678-BA28E206EE52}"/>
          </ac:spMkLst>
        </pc:spChg>
        <pc:spChg chg="mod">
          <ac:chgData name="Paul Travers" userId="d91a7ce0c6ce022c" providerId="LiveId" clId="{43803CB3-09DB-46E4-831E-5495B8B12BBF}" dt="2022-11-22T20:13:45.455" v="319" actId="26606"/>
          <ac:spMkLst>
            <pc:docMk/>
            <pc:sldMk cId="1182079824" sldId="268"/>
            <ac:spMk id="3" creationId="{75FFFE9E-41D2-69D4-D7F5-2914F13CF29B}"/>
          </ac:spMkLst>
        </pc:spChg>
        <pc:spChg chg="add">
          <ac:chgData name="Paul Travers" userId="d91a7ce0c6ce022c" providerId="LiveId" clId="{43803CB3-09DB-46E4-831E-5495B8B12BBF}" dt="2022-11-22T20:13:45.455" v="319" actId="26606"/>
          <ac:spMkLst>
            <pc:docMk/>
            <pc:sldMk cId="1182079824" sldId="268"/>
            <ac:spMk id="1031" creationId="{45D37F4E-DDB4-456B-97E0-9937730A039F}"/>
          </ac:spMkLst>
        </pc:spChg>
        <pc:spChg chg="add">
          <ac:chgData name="Paul Travers" userId="d91a7ce0c6ce022c" providerId="LiveId" clId="{43803CB3-09DB-46E4-831E-5495B8B12BBF}" dt="2022-11-22T20:13:45.455" v="319" actId="26606"/>
          <ac:spMkLst>
            <pc:docMk/>
            <pc:sldMk cId="1182079824" sldId="268"/>
            <ac:spMk id="1033" creationId="{B2DD41CD-8F47-4F56-AD12-4E2FF7696987}"/>
          </ac:spMkLst>
        </pc:spChg>
        <pc:picChg chg="add mod">
          <ac:chgData name="Paul Travers" userId="d91a7ce0c6ce022c" providerId="LiveId" clId="{43803CB3-09DB-46E4-831E-5495B8B12BBF}" dt="2022-11-22T20:13:45.455" v="319" actId="26606"/>
          <ac:picMkLst>
            <pc:docMk/>
            <pc:sldMk cId="1182079824" sldId="268"/>
            <ac:picMk id="1026" creationId="{89D13BB1-FC3D-CE73-A3DF-D50E09FAB0F8}"/>
          </ac:picMkLst>
        </pc:picChg>
      </pc:sldChg>
      <pc:sldChg chg="modSp new del mod">
        <pc:chgData name="Paul Travers" userId="d91a7ce0c6ce022c" providerId="LiveId" clId="{43803CB3-09DB-46E4-831E-5495B8B12BBF}" dt="2022-11-22T11:40:57.347" v="73" actId="47"/>
        <pc:sldMkLst>
          <pc:docMk/>
          <pc:sldMk cId="4270468845" sldId="268"/>
        </pc:sldMkLst>
        <pc:spChg chg="mod">
          <ac:chgData name="Paul Travers" userId="d91a7ce0c6ce022c" providerId="LiveId" clId="{43803CB3-09DB-46E4-831E-5495B8B12BBF}" dt="2022-11-22T11:40:46.163" v="72" actId="115"/>
          <ac:spMkLst>
            <pc:docMk/>
            <pc:sldMk cId="4270468845" sldId="268"/>
            <ac:spMk id="2" creationId="{4C9EAC6F-56A3-C5C3-B8BB-42DCBC32BB03}"/>
          </ac:spMkLst>
        </pc:spChg>
      </pc:sldChg>
      <pc:sldChg chg="addSp delSp modSp new mod setBg">
        <pc:chgData name="Paul Travers" userId="d91a7ce0c6ce022c" providerId="LiveId" clId="{43803CB3-09DB-46E4-831E-5495B8B12BBF}" dt="2022-11-22T20:17:18.048" v="326" actId="26606"/>
        <pc:sldMkLst>
          <pc:docMk/>
          <pc:sldMk cId="91498489" sldId="269"/>
        </pc:sldMkLst>
        <pc:spChg chg="del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2" creationId="{4C73967E-1A3C-9DB4-992E-79DD9880A6A1}"/>
          </ac:spMkLst>
        </pc:spChg>
        <pc:spChg chg="del">
          <ac:chgData name="Paul Travers" userId="d91a7ce0c6ce022c" providerId="LiveId" clId="{43803CB3-09DB-46E4-831E-5495B8B12BBF}" dt="2022-11-22T20:17:14.538" v="325" actId="22"/>
          <ac:spMkLst>
            <pc:docMk/>
            <pc:sldMk cId="91498489" sldId="269"/>
            <ac:spMk id="3" creationId="{224A5925-4100-EFE4-55C7-8483D70911D5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7:18.048" v="326" actId="26606"/>
          <ac:spMkLst>
            <pc:docMk/>
            <pc:sldMk cId="91498489" sldId="269"/>
            <ac:spMk id="22" creationId="{3ECA69A1-7536-43AC-85EF-C7106179F5ED}"/>
          </ac:spMkLst>
        </pc:spChg>
        <pc:picChg chg="add mod ord">
          <ac:chgData name="Paul Travers" userId="d91a7ce0c6ce022c" providerId="LiveId" clId="{43803CB3-09DB-46E4-831E-5495B8B12BBF}" dt="2022-11-22T20:17:18.048" v="326" actId="26606"/>
          <ac:picMkLst>
            <pc:docMk/>
            <pc:sldMk cId="91498489" sldId="269"/>
            <ac:picMk id="5" creationId="{C9B08A55-5B83-8DA5-4867-DF1D057637EF}"/>
          </ac:picMkLst>
        </pc:picChg>
      </pc:sldChg>
      <pc:sldChg chg="addSp delSp modSp new mod setBg">
        <pc:chgData name="Paul Travers" userId="d91a7ce0c6ce022c" providerId="LiveId" clId="{43803CB3-09DB-46E4-831E-5495B8B12BBF}" dt="2022-11-22T20:18:10.440" v="331" actId="27614"/>
        <pc:sldMkLst>
          <pc:docMk/>
          <pc:sldMk cId="2846169091" sldId="270"/>
        </pc:sldMkLst>
        <pc:spChg chg="del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2" creationId="{7BBFA45E-7426-C07E-3F66-482DB4B2E448}"/>
          </ac:spMkLst>
        </pc:spChg>
        <pc:spChg chg="del">
          <ac:chgData name="Paul Travers" userId="d91a7ce0c6ce022c" providerId="LiveId" clId="{43803CB3-09DB-46E4-831E-5495B8B12BBF}" dt="2022-11-22T20:18:05.067" v="329" actId="22"/>
          <ac:spMkLst>
            <pc:docMk/>
            <pc:sldMk cId="2846169091" sldId="270"/>
            <ac:spMk id="3" creationId="{CB8E91A7-6A85-E813-215A-E0D145B33468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8:07.758" v="330" actId="26606"/>
          <ac:spMkLst>
            <pc:docMk/>
            <pc:sldMk cId="2846169091" sldId="270"/>
            <ac:spMk id="22" creationId="{3ECA69A1-7536-43AC-85EF-C7106179F5ED}"/>
          </ac:spMkLst>
        </pc:spChg>
        <pc:picChg chg="add mod ord">
          <ac:chgData name="Paul Travers" userId="d91a7ce0c6ce022c" providerId="LiveId" clId="{43803CB3-09DB-46E4-831E-5495B8B12BBF}" dt="2022-11-22T20:18:10.440" v="331" actId="27614"/>
          <ac:picMkLst>
            <pc:docMk/>
            <pc:sldMk cId="2846169091" sldId="270"/>
            <ac:picMk id="5" creationId="{3BB500D7-73F4-8550-DA37-61B539B36C12}"/>
          </ac:picMkLst>
        </pc:picChg>
      </pc:sldChg>
      <pc:sldChg chg="addSp delSp modSp new mod setBg">
        <pc:chgData name="Paul Travers" userId="d91a7ce0c6ce022c" providerId="LiveId" clId="{43803CB3-09DB-46E4-831E-5495B8B12BBF}" dt="2022-11-22T20:18:38.778" v="336" actId="27614"/>
        <pc:sldMkLst>
          <pc:docMk/>
          <pc:sldMk cId="3691076407" sldId="271"/>
        </pc:sldMkLst>
        <pc:spChg chg="del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2" creationId="{E5F97DB8-911A-6B12-0B30-807A4E55A907}"/>
          </ac:spMkLst>
        </pc:spChg>
        <pc:spChg chg="del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3" creationId="{6821DFFF-F3C8-F525-A083-B9B02CAB1DD0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8:36.322" v="334" actId="26606"/>
          <ac:spMkLst>
            <pc:docMk/>
            <pc:sldMk cId="3691076407" sldId="271"/>
            <ac:spMk id="22" creationId="{3ECA69A1-7536-43AC-85EF-C7106179F5ED}"/>
          </ac:spMkLst>
        </pc:spChg>
        <pc:picChg chg="add mod">
          <ac:chgData name="Paul Travers" userId="d91a7ce0c6ce022c" providerId="LiveId" clId="{43803CB3-09DB-46E4-831E-5495B8B12BBF}" dt="2022-11-22T20:18:38.778" v="336" actId="27614"/>
          <ac:picMkLst>
            <pc:docMk/>
            <pc:sldMk cId="3691076407" sldId="271"/>
            <ac:picMk id="5" creationId="{7F964A62-22ED-F156-F01D-59DD05786CEA}"/>
          </ac:picMkLst>
        </pc:picChg>
      </pc:sldChg>
      <pc:sldChg chg="addSp delSp modSp new mod setBg">
        <pc:chgData name="Paul Travers" userId="d91a7ce0c6ce022c" providerId="LiveId" clId="{43803CB3-09DB-46E4-831E-5495B8B12BBF}" dt="2022-11-22T20:19:09.779" v="340" actId="27614"/>
        <pc:sldMkLst>
          <pc:docMk/>
          <pc:sldMk cId="3115500297" sldId="272"/>
        </pc:sldMkLst>
        <pc:spChg chg="del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2" creationId="{DD6D1C1E-4396-726F-464C-2A5BC396342B}"/>
          </ac:spMkLst>
        </pc:spChg>
        <pc:spChg chg="del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3" creationId="{541ED1AE-134E-D6BE-B3CF-77470336AD9E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9:07.562" v="338" actId="26606"/>
          <ac:spMkLst>
            <pc:docMk/>
            <pc:sldMk cId="3115500297" sldId="272"/>
            <ac:spMk id="22" creationId="{3ECA69A1-7536-43AC-85EF-C7106179F5ED}"/>
          </ac:spMkLst>
        </pc:spChg>
        <pc:picChg chg="add mod">
          <ac:chgData name="Paul Travers" userId="d91a7ce0c6ce022c" providerId="LiveId" clId="{43803CB3-09DB-46E4-831E-5495B8B12BBF}" dt="2022-11-22T20:19:09.779" v="340" actId="27614"/>
          <ac:picMkLst>
            <pc:docMk/>
            <pc:sldMk cId="3115500297" sldId="272"/>
            <ac:picMk id="5" creationId="{848DD087-D8E5-B3D7-E19A-294A3724BE81}"/>
          </ac:picMkLst>
        </pc:picChg>
      </pc:sldChg>
      <pc:sldChg chg="addSp delSp modSp new mod setBg">
        <pc:chgData name="Paul Travers" userId="d91a7ce0c6ce022c" providerId="LiveId" clId="{43803CB3-09DB-46E4-831E-5495B8B12BBF}" dt="2022-11-22T20:19:30.045" v="342" actId="26606"/>
        <pc:sldMkLst>
          <pc:docMk/>
          <pc:sldMk cId="2676015558" sldId="273"/>
        </pc:sldMkLst>
        <pc:spChg chg="del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2" creationId="{7D87C79D-FE3A-8B25-128E-036738722B94}"/>
          </ac:spMkLst>
        </pc:spChg>
        <pc:spChg chg="del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3" creationId="{1AC8CF4E-EB5A-4303-B219-83AF24F72A21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10" creationId="{F3060C83-F051-4F0E-ABAD-AA0DFC48B218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12" creationId="{83C98ABE-055B-441F-B07E-44F97F083C39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14" creationId="{29FDB030-9B49-4CED-8CCD-4D99382388AC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16" creationId="{3783CA14-24A1-485C-8B30-D6A5D87987AD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18" creationId="{9A97C86A-04D6-40F7-AE84-31AB43E6A846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20" creationId="{FF9F2414-84E8-453E-B1F3-389FDE8192D9}"/>
          </ac:spMkLst>
        </pc:spChg>
        <pc:spChg chg="add">
          <ac:chgData name="Paul Travers" userId="d91a7ce0c6ce022c" providerId="LiveId" clId="{43803CB3-09DB-46E4-831E-5495B8B12BBF}" dt="2022-11-22T20:19:30.045" v="342" actId="26606"/>
          <ac:spMkLst>
            <pc:docMk/>
            <pc:sldMk cId="2676015558" sldId="273"/>
            <ac:spMk id="22" creationId="{3ECA69A1-7536-43AC-85EF-C7106179F5ED}"/>
          </ac:spMkLst>
        </pc:spChg>
        <pc:picChg chg="add mod">
          <ac:chgData name="Paul Travers" userId="d91a7ce0c6ce022c" providerId="LiveId" clId="{43803CB3-09DB-46E4-831E-5495B8B12BBF}" dt="2022-11-22T20:19:30.045" v="342" actId="26606"/>
          <ac:picMkLst>
            <pc:docMk/>
            <pc:sldMk cId="2676015558" sldId="273"/>
            <ac:picMk id="5" creationId="{819B70BF-5BE7-96A4-E8AA-64B8773D61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B887E-0B45-DE35-5237-C3A90780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44475C-47DA-000F-12A2-554D11F49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9AB13B-CD76-D154-33F9-1F2D9582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67434-97A2-1E54-EE3D-E6527E21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4EEA8-1A20-CF3A-A870-2EB81171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9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9397C-201D-AB57-3969-0779FFEA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30129-C395-3F95-350F-5C91BEEF8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CF7EA6-0D50-C481-2312-99A13A62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97AC76-D2BE-02D0-56C7-63392F83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85CC0-AC53-F589-9319-3E9C235C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2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F889DB-2559-D201-6404-E6BE2E389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9BD48A-8C7B-D06E-EDB9-8B4CE96FB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877C70-D570-1FB7-EEE9-467CE2A0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DFFA6F-4C34-1748-6507-B7A74E75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C1BFE-2801-03A3-AD30-6404E956B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50109-138B-982B-991D-205919A2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783E1-DC05-B513-E01E-FC5D5C6BD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19C81-5F71-DD19-06A7-8C0491A1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341C6E-F59C-8007-A6E6-B58D0A46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448E1-F287-485E-D201-2E2DECCE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2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ED65C-4129-A560-8EBE-0D1090E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A8668C-6EE8-772F-AE12-6B9252127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CAD54F-C7BD-FB37-3B90-0272DAA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5C6E9-0006-F6AC-BFF1-1A7C8678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DCB6AE-23BE-9EE2-8D2E-16563229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29AEB-D79C-3A76-3525-C9904F41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8DAEEB-E189-CBD8-485D-E64517C84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BEF6FB-9466-14E9-B2D5-EE4073BE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59D4CB-7E33-23C0-D24D-9AB40117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292537-6B7F-10AD-D09C-921A4EC2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66488B-0E4D-2FF0-6180-D0E4879A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A07E1-CC37-F87C-1CB2-86FB1096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E3BFEE-55BF-4914-AF27-C89BFC143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F5C158B-7455-EA20-C317-BBFC259AB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B70012-E1F3-4F82-04B0-68A72E518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915F54-7032-AC66-3B4E-AC7F26136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CFC6A2-DE2A-8C25-F943-9A815C8D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098A800-79A0-2B1C-8F28-69AA1A68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0C692C-C80D-BED6-8F5A-1D28600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6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2145-6EFE-4B60-AEEB-2A0D512C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E6100B-578E-7C62-FD07-A8BD2BD7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C368A10-FFE7-D9A7-0051-E72B72E3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52C204-8051-51DC-65DF-2683B850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BE53F6-9B62-B68E-D24C-5FC54947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A117D5-44F0-BD73-6038-1689D0F2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5BC70-9E92-07C2-F540-86F60BAE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3C68F-DEF5-A1F6-8DE2-49BB064C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7DEDA2-EC86-5A98-AA7C-1437230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1239FA-D321-B6BB-C6A2-44616DC5B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5EE3D0-67D0-F8DF-518D-081E17A9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9A561D-4C7E-9112-0AFD-41FE45AF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A4D494-0978-7A3C-8AD4-6B0C9A53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5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525F8-FE16-595B-1AFC-DA8EBA4B3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0F0BEA-7701-881D-054A-865F19803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3AEC82-36A4-CC9D-E2DA-8C181F78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3F7100-3C9B-80AF-C5B5-8CDA4D35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4FE4AD-B570-300C-E6BE-9E4537D7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235A8-0D30-F845-615E-8F7DFB51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9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76D9A3-247D-7F58-0297-909EBB8B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C7D988-30F8-B9BB-8E8D-A232B762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34EF9E-F9F3-9E80-B4F4-25B73F1B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0F3C-2104-43F9-A2FC-B5598A593BC9}" type="datetimeFigureOut">
              <a:rPr lang="en-GB" smtClean="0"/>
              <a:t>27/11/2022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A18A36-881E-39D3-6A9F-2C9F20C3E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C71D1F-3322-C619-4E46-7265330BC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FA9B-56A6-4277-A2D2-E9F822E4CE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2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rts-of-speech.inf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F47E78-11ED-0807-9721-CFF2A61EB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dirty="0"/>
              <a:t>Yatton Junior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0154F4B-0B3A-5930-65F8-236D3B600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GB" b="1" u="sng" dirty="0"/>
              <a:t>Year 6 Curriculum Evening</a:t>
            </a:r>
          </a:p>
          <a:p>
            <a:r>
              <a:rPr lang="en-GB" dirty="0"/>
              <a:t>Spelling, Punctuation and Grammar (SPAG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Image result for yatton junior school logo">
            <a:extLst>
              <a:ext uri="{FF2B5EF4-FFF2-40B4-BE49-F238E27FC236}">
                <a16:creationId xmlns:a16="http://schemas.microsoft.com/office/drawing/2014/main" xmlns="" id="{C40BEB07-003B-01BE-8FB1-5BD8E9CED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73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Table&#10;&#10;Description automatically generated with low confidence">
            <a:extLst>
              <a:ext uri="{FF2B5EF4-FFF2-40B4-BE49-F238E27FC236}">
                <a16:creationId xmlns:a16="http://schemas.microsoft.com/office/drawing/2014/main" xmlns="" id="{876020EF-D43C-2DC5-0182-B2AD39D8B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B3F423-1F97-FF03-771B-1E153419FBF3}"/>
              </a:ext>
            </a:extLst>
          </p:cNvPr>
          <p:cNvSpPr txBox="1"/>
          <p:nvPr/>
        </p:nvSpPr>
        <p:spPr>
          <a:xfrm>
            <a:off x="757980" y="512759"/>
            <a:ext cx="562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Example Questions from Revision Guide</a:t>
            </a:r>
          </a:p>
        </p:txBody>
      </p:sp>
    </p:spTree>
    <p:extLst>
      <p:ext uri="{BB962C8B-B14F-4D97-AF65-F5344CB8AC3E}">
        <p14:creationId xmlns:p14="http://schemas.microsoft.com/office/powerpoint/2010/main" val="19771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B08A55-5B83-8DA5-4867-DF1D05763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11452"/>
            <a:ext cx="10905066" cy="343509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3BB500D7-73F4-8550-DA37-61B539B36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xmlns="" id="{3C54F4CE-85F0-46ED-80DA-9518C9251A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xmlns="" id="{DADD1FCA-8ACB-4958-81DD-4CDD6D3E1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6F99F-44F9-0015-7BA4-744C446A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look at some past papers in small groups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xmlns="" id="{8CC15049-F00F-336A-2AA7-286FEA916B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705" y="578738"/>
            <a:ext cx="4002740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F964A62-22ED-F156-F01D-59DD05786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8826"/>
            <a:ext cx="10905066" cy="398034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848DD087-D8E5-B3D7-E19A-294A3724B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38826"/>
            <a:ext cx="10905066" cy="398034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19B70BF-5BE7-96A4-E8AA-64B8773D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93350"/>
            <a:ext cx="10905066" cy="387129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B97BC-8247-36E0-C7EF-398FF00D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12820"/>
            <a:ext cx="3505200" cy="2746732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Spelling</a:t>
            </a:r>
            <a:br>
              <a:rPr lang="en-US" sz="5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xmlns="" id="{53302535-9E24-CFB8-5C4A-A70626FCC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940" y="342899"/>
            <a:ext cx="8108971" cy="5534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489" y="1861788"/>
            <a:ext cx="2290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Spelling Rules include: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words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 err="1" smtClean="0">
                <a:latin typeface="Comic Sans MS" panose="030F0702030302020204" pitchFamily="66" charset="0"/>
              </a:rPr>
              <a:t>e</a:t>
            </a:r>
            <a:r>
              <a:rPr lang="en-GB" dirty="0" smtClean="0">
                <a:latin typeface="Comic Sans MS" panose="030F0702030302020204" pitchFamily="66" charset="0"/>
              </a:rPr>
              <a:t> or </a:t>
            </a:r>
            <a:r>
              <a:rPr lang="en-GB" dirty="0" err="1" smtClean="0">
                <a:latin typeface="Comic Sans MS" panose="030F0702030302020204" pitchFamily="66" charset="0"/>
              </a:rPr>
              <a:t>ei</a:t>
            </a:r>
            <a:r>
              <a:rPr lang="en-GB" dirty="0" smtClean="0">
                <a:latin typeface="Comic Sans MS" panose="030F0702030302020204" pitchFamily="66" charset="0"/>
              </a:rPr>
              <a:t> words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Prefixes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Suffixes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Wordings ending ‘</a:t>
            </a:r>
            <a:r>
              <a:rPr lang="en-GB" dirty="0" err="1" smtClean="0">
                <a:latin typeface="Comic Sans MS" panose="030F0702030302020204" pitchFamily="66" charset="0"/>
              </a:rPr>
              <a:t>ly</a:t>
            </a:r>
            <a:r>
              <a:rPr lang="en-GB" dirty="0" smtClean="0">
                <a:latin typeface="Comic Sans MS" panose="030F0702030302020204" pitchFamily="66" charset="0"/>
              </a:rPr>
              <a:t>’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Silent letters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xmlns="" id="{413A7433-5AC0-F67B-50C9-46B6795F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740" y="1262204"/>
            <a:ext cx="4513819" cy="51882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EAC1EC-1B28-845F-806A-C457A8EE7D1A}"/>
              </a:ext>
            </a:extLst>
          </p:cNvPr>
          <p:cNvSpPr txBox="1"/>
          <p:nvPr/>
        </p:nvSpPr>
        <p:spPr>
          <a:xfrm>
            <a:off x="514350" y="581025"/>
            <a:ext cx="271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95000"/>
                  </a:schemeClr>
                </a:solidFill>
              </a:rPr>
              <a:t>Example Spelling Test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BFD969C9-A34E-8BC6-C940-764FB06DD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115" y="2431836"/>
            <a:ext cx="4418839" cy="31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890F1DD-4C62-2444-9E5C-1F6A0213B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DEB52-5709-4696-B6A9-9FF0153B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Spelling Shed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6EF1B09-B0CB-D1AF-69A5-E40857012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65" y="360205"/>
            <a:ext cx="8776470" cy="592411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D77DD-B012-7399-A7DD-EA1F3A69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Parts-of-</a:t>
            </a:r>
            <a:r>
              <a:rPr lang="en-GB" dirty="0" err="1">
                <a:hlinkClick r:id="rId2"/>
              </a:rPr>
              <a:t>speech.Info</a:t>
            </a:r>
            <a:r>
              <a:rPr lang="en-GB" dirty="0">
                <a:hlinkClick r:id="rId2"/>
              </a:rPr>
              <a:t> - POS tagging online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9F953F1-F982-76EC-4C48-71F12961D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6695" y="1690688"/>
            <a:ext cx="8597273" cy="4227202"/>
          </a:xfrm>
        </p:spPr>
      </p:pic>
    </p:spTree>
    <p:extLst>
      <p:ext uri="{BB962C8B-B14F-4D97-AF65-F5344CB8AC3E}">
        <p14:creationId xmlns:p14="http://schemas.microsoft.com/office/powerpoint/2010/main" val="702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24" y="0"/>
            <a:ext cx="11072876" cy="69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321C7-D8C7-E976-B678-BA28E206E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u="sng"/>
              <a:t>Reading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FFE9E-41D2-69D4-D7F5-2914F13C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Homework Booklet </a:t>
            </a:r>
            <a:r>
              <a:rPr lang="en-GB" dirty="0" smtClean="0">
                <a:latin typeface="Comic Sans MS" panose="030F0702030302020204" pitchFamily="66" charset="0"/>
              </a:rPr>
              <a:t>includes short </a:t>
            </a:r>
            <a:r>
              <a:rPr lang="en-GB" dirty="0">
                <a:latin typeface="Comic Sans MS" panose="030F0702030302020204" pitchFamily="66" charset="0"/>
              </a:rPr>
              <a:t>story and questions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Each week, homework will be reading and questions will be answered in class.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How can you help?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Shared reading together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Fluency reading – echo reading out loud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89D13BB1-FC3D-CE73-A3DF-D50E09FAB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2384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1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7BA3FB-6909-4383-9E64-5056449DD8DA}"/>
              </a:ext>
            </a:extLst>
          </p:cNvPr>
          <p:cNvSpPr txBox="1"/>
          <p:nvPr/>
        </p:nvSpPr>
        <p:spPr>
          <a:xfrm>
            <a:off x="630936" y="762000"/>
            <a:ext cx="4423664" cy="545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>
                <a:latin typeface="Comic Sans MS" panose="030F0702030302020204" pitchFamily="66" charset="0"/>
              </a:rPr>
              <a:t>How can you help?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Please mark their work each week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Error or misconception? Research together /Hints and Tips section  in back of books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Reading questions out </a:t>
            </a:r>
            <a:r>
              <a:rPr lang="en-US" sz="2000" dirty="0" smtClean="0">
                <a:latin typeface="Comic Sans MS" panose="030F0702030302020204" pitchFamily="66" charset="0"/>
              </a:rPr>
              <a:t>loud – in the test adults can read the question out!</a:t>
            </a: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Please help with any questions and just make a note that you have helped.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Take out the time issue if it causes stress</a:t>
            </a:r>
            <a:r>
              <a:rPr lang="en-US" sz="2000" dirty="0" smtClean="0">
                <a:latin typeface="Comic Sans MS" panose="030F0702030302020204" pitchFamily="66" charset="0"/>
              </a:rPr>
              <a:t>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We do the Spelling Test in class.</a:t>
            </a:r>
            <a:endParaRPr lang="en-US" sz="2000" dirty="0">
              <a:latin typeface="Comic Sans MS" panose="030F0702030302020204" pitchFamily="66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2050" name="Picture 2" descr="Picture 1 of 12">
            <a:extLst>
              <a:ext uri="{FF2B5EF4-FFF2-40B4-BE49-F238E27FC236}">
                <a16:creationId xmlns:a16="http://schemas.microsoft.com/office/drawing/2014/main" xmlns="" id="{164C8D62-D3B0-F13B-E3B1-1170994954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640080"/>
            <a:ext cx="557784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172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Yatton Junior School</vt:lpstr>
      <vt:lpstr>Spelling </vt:lpstr>
      <vt:lpstr>PowerPoint Presentation</vt:lpstr>
      <vt:lpstr>Spelling Shed</vt:lpstr>
      <vt:lpstr>PowerPoint Presentation</vt:lpstr>
      <vt:lpstr>Parts-of-speech.Info - POS tagging online</vt:lpstr>
      <vt:lpstr>PowerPoint Presentation</vt:lpstr>
      <vt:lpstr>Reading</vt:lpstr>
      <vt:lpstr>PowerPoint Presentation</vt:lpstr>
      <vt:lpstr>PowerPoint Presentation</vt:lpstr>
      <vt:lpstr>PowerPoint Presentation</vt:lpstr>
      <vt:lpstr>PowerPoint Presentation</vt:lpstr>
      <vt:lpstr>Let’s look at some past papers in small groups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Yatton Junior School</dc:title>
  <dc:creator>Paul Travers</dc:creator>
  <cp:lastModifiedBy>User</cp:lastModifiedBy>
  <cp:revision>10</cp:revision>
  <cp:lastPrinted>2022-11-24T15:58:47Z</cp:lastPrinted>
  <dcterms:created xsi:type="dcterms:W3CDTF">2022-11-20T14:28:38Z</dcterms:created>
  <dcterms:modified xsi:type="dcterms:W3CDTF">2022-11-27T18:05:01Z</dcterms:modified>
</cp:coreProperties>
</file>