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177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85373-94BC-4410-86BB-25DCFE8919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5866A7-38F4-42C5-BC7A-D12176B8E3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53F75E-1884-4890-84D7-AC0B9CFE0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FF7F89-A35C-4C72-88AC-41BEF4147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196876-30FE-4E42-B2D4-54C916A08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595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D0C19-33AF-46D2-A8EE-8AD33E9AF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98A509-034B-4DD7-BAAB-7611FEE972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4EF129-1DB1-427F-9D98-BC5484A24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B883C-F327-4D21-AA5D-C3BDD71A7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F44FC-20CB-49C1-9B4A-2218E6A84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589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875677-E979-45BD-9EFB-D9E3471FE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349CE5-03A5-4676-9D6D-6F516A631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5FD6E-7E53-41C1-805E-089E11C25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99049B-339A-4BB1-8A83-B527DF6D6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3007AC-AD32-4B5B-8DB3-537624C56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0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A3C15-912A-4CAC-A44A-4D75AEA0C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A4FE91-5B22-43E8-AC16-C11345BA79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E08E36-F6D3-423B-A63F-23E767F893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9DDA33-EA91-4BBA-BEFB-9324A8C96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021612-96E4-4D02-832E-9B74AF2D6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FAE862-D248-4754-BE92-141DB9F56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266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C9F37-736D-450D-A008-9230AAA07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5EED94-F8D1-4E8A-B30F-35049E7072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1CD1E5-3440-4853-A1DF-30C9E62052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00E436-676B-4F7C-BC6A-30304678F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5CCA78-F389-49A3-B62C-6AB6EB1446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D7430E-922C-4DA1-A303-DB1B97EB5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66CF68-11F3-4875-99DC-8EA4CD65E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D83473-FEEE-45CA-A693-5F8255417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095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61317-E070-4752-90A0-BB6882AEA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79877C-9265-4574-8942-71AB7A38A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3F6D47-A81A-4CA7-A3A1-E76E4B576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8D76D0-DD91-43E0-A609-919CE1A11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776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40A90B-A119-4041-8C57-AAD495A18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2B16F-FB3B-4CB5-982E-CF118CC36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728023-6BC1-47DC-B680-5094CB452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952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D29AA-3060-452F-8D0C-7A237D365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3D34D-6AED-40EB-B369-BDC0D4A3C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6CAE11-D74F-4A1B-BC52-36AB9AB960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60F54C-77FA-41E1-B2B5-A7AB4CD08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98B5BA-73D1-400D-A71A-36D028764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0995F6-3010-416C-8831-4F5F39DEE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795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2552C-26CC-44F5-97FA-31CF9CECB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9AB579-F00B-4E82-BB81-EDFDF059B6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3358AD-2DC4-4908-85BB-478D61E332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E50957-646A-46F3-A816-6A46F3F9E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9897F9-3E36-41B1-9855-2E3F1D113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75DF7B-16B2-45A3-BBCF-F75BC9B4B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882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D6CC8-2A11-4750-90E0-7C40C0C67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8E1E2E-684E-4BEF-A68B-F9694F7DAE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ACE010-E54E-4933-95E3-39BB6D99E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BE8C7-2B91-4A73-8E1F-CB9309266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80DDA5-80A8-4F3B-8295-798047501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777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333926-169D-459A-AA38-B0175824B4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6C6C4D-6829-4946-ADA2-E8331B41A3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C129BB-45AE-4FCB-AE2D-9B1C0B0D2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23ED7-8FA6-4D12-8A66-AA9FCF4D3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EEC4F2-D1DD-4A43-B41A-C80C38450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604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13357E-557A-4A1F-80D9-BF6E7D828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0B244E-51F9-4CFF-949B-D8792E400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BD7FF-F0F3-45AA-8A9B-8E5A5FB604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F7B3E-7035-4283-8BE3-C2EEF23A7F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97D6C-4129-46DF-B99B-5FA7CAF7A6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962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524001" y="57151"/>
            <a:ext cx="9077325" cy="492125"/>
          </a:xfrm>
        </p:spPr>
        <p:txBody>
          <a:bodyPr anchorCtr="1">
            <a:normAutofit fontScale="90000"/>
          </a:bodyPr>
          <a:lstStyle/>
          <a:p>
            <a:pPr algn="ctr" eaLnBrk="1" hangingPunct="1"/>
            <a:r>
              <a:rPr lang="en-GB" altLang="en-US" sz="3200" b="1" dirty="0">
                <a:solidFill>
                  <a:srgbClr val="7C5DA3"/>
                </a:solidFill>
                <a:latin typeface="HfW precursive" panose="00000500000000000000" pitchFamily="2" charset="0"/>
              </a:rPr>
              <a:t>Rita Greer: KS1 Knowledge Mat</a:t>
            </a: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C3637747-C5B9-4583-8E05-02EAFC898A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3437591"/>
              </p:ext>
            </p:extLst>
          </p:nvPr>
        </p:nvGraphicFramePr>
        <p:xfrm>
          <a:off x="838200" y="549278"/>
          <a:ext cx="11082867" cy="5723769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355092">
                  <a:extLst>
                    <a:ext uri="{9D8B030D-6E8A-4147-A177-3AD203B41FA5}">
                      <a16:colId xmlns:a16="http://schemas.microsoft.com/office/drawing/2014/main" val="2856023917"/>
                    </a:ext>
                  </a:extLst>
                </a:gridCol>
                <a:gridCol w="2777947">
                  <a:extLst>
                    <a:ext uri="{9D8B030D-6E8A-4147-A177-3AD203B41FA5}">
                      <a16:colId xmlns:a16="http://schemas.microsoft.com/office/drawing/2014/main" val="3951551185"/>
                    </a:ext>
                  </a:extLst>
                </a:gridCol>
                <a:gridCol w="3266828">
                  <a:extLst>
                    <a:ext uri="{9D8B030D-6E8A-4147-A177-3AD203B41FA5}">
                      <a16:colId xmlns:a16="http://schemas.microsoft.com/office/drawing/2014/main" val="3283858985"/>
                    </a:ext>
                  </a:extLst>
                </a:gridCol>
                <a:gridCol w="3683000">
                  <a:extLst>
                    <a:ext uri="{9D8B030D-6E8A-4147-A177-3AD203B41FA5}">
                      <a16:colId xmlns:a16="http://schemas.microsoft.com/office/drawing/2014/main" val="1262213171"/>
                    </a:ext>
                  </a:extLst>
                </a:gridCol>
              </a:tblGrid>
              <a:tr h="838849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latin typeface="HfW precursive" panose="00000500000000000000" pitchFamily="2" charset="0"/>
                        </a:rPr>
                        <a:t>Subject Specific Vocabulary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solidFill>
                          <a:schemeClr val="bg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>
                        <a:solidFill>
                          <a:schemeClr val="bg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>
                          <a:solidFill>
                            <a:schemeClr val="bg1"/>
                          </a:solidFill>
                          <a:latin typeface="HfW precursive" panose="00000500000000000000" pitchFamily="2" charset="0"/>
                        </a:rPr>
                        <a:t>Sticky </a:t>
                      </a: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HfW precursive" panose="00000500000000000000" pitchFamily="2" charset="0"/>
                        </a:rPr>
                        <a:t>Knowledge about Famous people</a:t>
                      </a:r>
                      <a:endParaRPr lang="en-GB" sz="1200" dirty="0">
                        <a:solidFill>
                          <a:schemeClr val="bg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rgbClr val="7C5DA3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latin typeface="HfW precursive" panose="00000500000000000000" pitchFamily="2" charset="0"/>
                        </a:rPr>
                        <a:t>Key skills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39317"/>
                  </a:ext>
                </a:extLst>
              </a:tr>
              <a:tr h="598516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Foreground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Picture space nearest the viewer.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7">
                  <a:txBody>
                    <a:bodyPr/>
                    <a:lstStyle/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latin typeface="HfW precursive" panose="00000500000000000000" pitchFamily="2" charset="0"/>
                        </a:rPr>
                        <a:t>Historical artists that made the painting of the ‘Great Fire of London’. 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endParaRPr lang="en-GB" sz="1400" dirty="0">
                        <a:latin typeface="HfW precursive" panose="00000500000000000000" pitchFamily="2" charset="0"/>
                      </a:endParaRP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latin typeface="HfW precursive" panose="00000500000000000000" pitchFamily="2" charset="0"/>
                        </a:rPr>
                        <a:t>Born in 1942 and lived in London. 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endParaRPr lang="en-GB" sz="1400" dirty="0">
                        <a:latin typeface="HfW precursive" panose="00000500000000000000" pitchFamily="2" charset="0"/>
                      </a:endParaRP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latin typeface="HfW precursive" panose="00000500000000000000" pitchFamily="2" charset="0"/>
                        </a:rPr>
                        <a:t>Published two books based on Art and cookery.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5DFED"/>
                    </a:solidFill>
                  </a:tcPr>
                </a:tc>
                <a:tc rowSpan="7">
                  <a:txBody>
                    <a:bodyPr/>
                    <a:lstStyle/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use a range of materials creatively to design and make products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use drawing to develop and share their ideas, experiences and imagination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use painting to develop and share their ideas, experiences and imagination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use sculpture to develop and share their ideas, experiences and imagination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develop a wide range of art and design techniques in using colour, pattern, texture, line, shape, form and space</a:t>
                      </a:r>
                      <a:endParaRPr lang="en-GB" sz="14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1843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Background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Picture space furthest away.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7788565"/>
                  </a:ext>
                </a:extLst>
              </a:tr>
              <a:tr h="481802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3D picture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Showing all dimensions of a picture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9793378"/>
                  </a:ext>
                </a:extLst>
              </a:tr>
              <a:tr h="394464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Scene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The setting of a picture.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rgbClr val="7C5DA3"/>
                          </a:solidFill>
                          <a:latin typeface="Century Gothic" panose="020B0502020202020204" pitchFamily="34" charset="0"/>
                        </a:rPr>
                        <a:t>Sticky Knowledge about Famous people</a:t>
                      </a:r>
                      <a:endParaRPr lang="en-GB" sz="1400" dirty="0">
                        <a:solidFill>
                          <a:srgbClr val="7C5DA3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874351970"/>
                  </a:ext>
                </a:extLst>
              </a:tr>
              <a:tr h="6454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Mixed media </a:t>
                      </a:r>
                    </a:p>
                    <a:p>
                      <a:pPr lvl="0"/>
                      <a:endParaRPr lang="en-GB" sz="1200" b="1" dirty="0">
                        <a:solidFill>
                          <a:srgbClr val="7C5DA3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Using lots of different art components to build a picture.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205399"/>
                  </a:ext>
                </a:extLst>
              </a:tr>
              <a:tr h="833752">
                <a:tc>
                  <a:txBody>
                    <a:bodyPr/>
                    <a:lstStyle/>
                    <a:p>
                      <a:pPr lvl="0"/>
                      <a:endParaRPr lang="en-GB" sz="1200" b="1" dirty="0">
                        <a:solidFill>
                          <a:srgbClr val="7C5DA3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lvl="0" indent="-171450" algn="l">
                        <a:buFont typeface="Wingdings" panose="05000000000000000000" pitchFamily="2" charset="2"/>
                        <a:buChar char="q"/>
                      </a:pPr>
                      <a:endParaRPr lang="en-GB" sz="14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4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395972"/>
                  </a:ext>
                </a:extLst>
              </a:tr>
              <a:tr h="1407474"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rgbClr val="7C5DA3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4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6885045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EEE4BF85-3244-48FD-87E3-D9AD4C40F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3392" y="3510146"/>
            <a:ext cx="2325076" cy="1789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70455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164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HfW precursive</vt:lpstr>
      <vt:lpstr>Office Theme</vt:lpstr>
      <vt:lpstr>Rita Greer: KS1 Knowledge Mat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Loukia Antounas</dc:creator>
  <cp:lastModifiedBy>Loukia Antounas</cp:lastModifiedBy>
  <cp:revision>11</cp:revision>
  <dcterms:created xsi:type="dcterms:W3CDTF">2023-10-20T07:46:14Z</dcterms:created>
  <dcterms:modified xsi:type="dcterms:W3CDTF">2025-11-26T16:32:49Z</dcterms:modified>
</cp:coreProperties>
</file>