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C5DA3"/>
                </a:solidFill>
                <a:latin typeface="HfW precursive" panose="00000500000000000000" pitchFamily="2" charset="0"/>
              </a:rPr>
              <a:t>Andy Goldsworthy: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1939759"/>
              </p:ext>
            </p:extLst>
          </p:nvPr>
        </p:nvGraphicFramePr>
        <p:xfrm>
          <a:off x="448782" y="579014"/>
          <a:ext cx="11082867" cy="62546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509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777947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952579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997249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63743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Knowledge about Famous people</a:t>
                      </a:r>
                      <a:endParaRPr lang="en-GB" sz="12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12518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Malleable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material able to be pressed into shape without breaking or cracking.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Andy Goldsworthy is a British sculptor (a person who makes sculptures) and photographer.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likes to create his sculptures in natural places, using only natural materials.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The materials used in his art often include brightly coloured flowers, icicles, leaves, mud, pinecones, snow, stone, twigs and thorns.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drawing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painting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sculpture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About the work of a range of artists, craft makers and designers, describing the differences and similarities between different practices and disciplines, and making links to their own work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829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Natural material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Any product that comes from plants, animals or the ground.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475789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Cut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make an opening, incision with a sharp took or object.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437517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Twist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Form into a bent, curling or distorted shape.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63743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Sculpture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Make or represent (a form) by carving, casting, or other shaping techniques.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962520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Abstract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Art that does not attempt to represent an accurate depiction of a visual reality but uses colour and shapes to achieve its effects.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5972"/>
                  </a:ext>
                </a:extLst>
              </a:tr>
              <a:tr h="265604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Shapes </a:t>
                      </a: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An outline of something.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885045"/>
                  </a:ext>
                </a:extLst>
              </a:tr>
              <a:tr h="1645330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Statue </a:t>
                      </a: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carved or cast figure of a person or animal.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0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480253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14" descr="A close-up of some objects&#10;&#10;Description automatically generated">
            <a:extLst>
              <a:ext uri="{FF2B5EF4-FFF2-40B4-BE49-F238E27FC236}">
                <a16:creationId xmlns:a16="http://schemas.microsoft.com/office/drawing/2014/main" id="{7C7A188C-255E-4971-A051-95CA5254179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067" y="5573182"/>
            <a:ext cx="2150582" cy="1227667"/>
          </a:xfrm>
          <a:prstGeom prst="rect">
            <a:avLst/>
          </a:prstGeom>
        </p:spPr>
      </p:pic>
      <p:pic>
        <p:nvPicPr>
          <p:cNvPr id="16" name="Picture 15" descr="A rock sculpture in a park&#10;&#10;Description automatically generated">
            <a:extLst>
              <a:ext uri="{FF2B5EF4-FFF2-40B4-BE49-F238E27FC236}">
                <a16:creationId xmlns:a16="http://schemas.microsoft.com/office/drawing/2014/main" id="{BE499289-F7F5-4CA9-9635-E2AF47ABC39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434" y="3336492"/>
            <a:ext cx="1549830" cy="1839893"/>
          </a:xfrm>
          <a:prstGeom prst="rect">
            <a:avLst/>
          </a:prstGeom>
        </p:spPr>
      </p:pic>
      <p:pic>
        <p:nvPicPr>
          <p:cNvPr id="17" name="Picture 16" descr="Long shot of a forest&#10;&#10;Description automatically generated">
            <a:extLst>
              <a:ext uri="{FF2B5EF4-FFF2-40B4-BE49-F238E27FC236}">
                <a16:creationId xmlns:a16="http://schemas.microsoft.com/office/drawing/2014/main" id="{B6A002D2-A3FF-4F95-8D1B-6A7A1438F9C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247" y="5176385"/>
            <a:ext cx="2606887" cy="1421603"/>
          </a:xfrm>
          <a:prstGeom prst="rect">
            <a:avLst/>
          </a:prstGeom>
        </p:spPr>
      </p:pic>
      <p:pic>
        <p:nvPicPr>
          <p:cNvPr id="18" name="Picture 17" descr="A person holding sticks and looking at something&#10;&#10;Description automatically generated">
            <a:extLst>
              <a:ext uri="{FF2B5EF4-FFF2-40B4-BE49-F238E27FC236}">
                <a16:creationId xmlns:a16="http://schemas.microsoft.com/office/drawing/2014/main" id="{ECF938DB-8D4A-4358-97F6-89DB482B7F3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554" y="3336492"/>
            <a:ext cx="1973580" cy="142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297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HfW precursive</vt:lpstr>
      <vt:lpstr>Wingdings</vt:lpstr>
      <vt:lpstr>Office Theme</vt:lpstr>
      <vt:lpstr>Andy Goldsworthy: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11</cp:revision>
  <dcterms:created xsi:type="dcterms:W3CDTF">2023-10-20T07:46:14Z</dcterms:created>
  <dcterms:modified xsi:type="dcterms:W3CDTF">2025-11-26T16:32:29Z</dcterms:modified>
</cp:coreProperties>
</file>