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10303932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00B0F0"/>
                </a:solidFill>
                <a:latin typeface="HfW precursive" panose="00000500000000000000" pitchFamily="2" charset="0"/>
              </a:rPr>
              <a:t>Textiles sewing, puppets: KS1 Knowledge </a:t>
            </a:r>
            <a:r>
              <a:rPr lang="en-GB" altLang="en-US" sz="3200" b="1" dirty="0" err="1">
                <a:solidFill>
                  <a:srgbClr val="00B0F0"/>
                </a:solidFill>
                <a:latin typeface="HfW precursive" panose="00000500000000000000" pitchFamily="2" charset="0"/>
              </a:rPr>
              <a:t>organsier</a:t>
            </a:r>
            <a:endParaRPr lang="en-GB" altLang="en-US" sz="3200" b="1" dirty="0">
              <a:solidFill>
                <a:srgbClr val="00B0F0"/>
              </a:solidFill>
              <a:latin typeface="HfW precursive" panose="00000500000000000000" pitchFamily="2" charset="0"/>
            </a:endParaRP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6674454"/>
              </p:ext>
            </p:extLst>
          </p:nvPr>
        </p:nvGraphicFramePr>
        <p:xfrm>
          <a:off x="838200" y="549278"/>
          <a:ext cx="11082868" cy="57392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29267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1337733">
                  <a:extLst>
                    <a:ext uri="{9D8B030D-6E8A-4147-A177-3AD203B41FA5}">
                      <a16:colId xmlns:a16="http://schemas.microsoft.com/office/drawing/2014/main" val="2110139800"/>
                    </a:ext>
                  </a:extLst>
                </a:gridCol>
                <a:gridCol w="4360333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4055535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525343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Sticky Knowledge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Textiles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Felt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understand how simple 3-D textile products are made.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Using a template to create two identical shapes 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understand how to join fabrics using different techniques </a:t>
                      </a:r>
                      <a:r>
                        <a:rPr lang="en-GB" sz="1200" dirty="0" err="1">
                          <a:latin typeface="HfW precursive" panose="00000500000000000000" pitchFamily="2" charset="0"/>
                        </a:rPr>
                        <a:t>eg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running stitch, glue, over-stitch, stapling.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know that puppets come in different shapes and sizes and are made in different ways.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know what a template is.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Different materials have different properties (characteristics) which make them good for different purposes. For example, cotton is soft, polyester is durable, and PUL is waterproof.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Textiles are used to make clothing, sheets, towels, linen, carpets, rugs and a wide variety of other products.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Design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- I know how to design appealing products for a particular user based on simple design criteria - I know how to generate initial ideas and design criteria through own experiences - I know how to develop and communicate these ideas through talk and drawings and mock ups where relevant.</a:t>
                      </a:r>
                    </a:p>
                    <a:p>
                      <a:pPr lvl="0"/>
                      <a:endParaRPr lang="en-GB" sz="1200" b="1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Make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- I know how to select and use simple utensils, tools and equipment to perform a job </a:t>
                      </a:r>
                      <a:r>
                        <a:rPr lang="en-GB" sz="1200" dirty="0" err="1">
                          <a:latin typeface="HfW precursive" panose="00000500000000000000" pitchFamily="2" charset="0"/>
                        </a:rPr>
                        <a:t>eg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cut, slides, chop safely, mark out, cut, join and finish - I know how to select a range of ingredients and materials according to their characteristics to create a chosen product. </a:t>
                      </a: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Evaluate 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- I know how to explore and evaluate a range of products to determine the intended user’s preferences for the product - I know how to evaluate their ideas throughout and finished products against design criteria, including intended user and purpose - I know how explore different finishing techniques - I know how to create a basic over stitch - I can join components by gluing.</a:t>
                      </a: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Binka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Glue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85894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Cotton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Over stitch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19412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Needle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Evaluate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55902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Template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Sew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839116"/>
                  </a:ext>
                </a:extLst>
              </a:tr>
              <a:tr h="192902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Design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Thread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33105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252893-D1B4-48DC-85DD-93D1C0EEA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4894686"/>
            <a:ext cx="1367479" cy="12860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9F598F-E2C2-4565-9B6F-CC5D0070D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6867" y="5039415"/>
            <a:ext cx="1501377" cy="114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324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HfW precursive</vt:lpstr>
      <vt:lpstr>Wingdings</vt:lpstr>
      <vt:lpstr>Office Theme</vt:lpstr>
      <vt:lpstr>Textiles sewing, puppets: KS1 Knowledge organsier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15</cp:revision>
  <dcterms:created xsi:type="dcterms:W3CDTF">2023-10-20T07:46:14Z</dcterms:created>
  <dcterms:modified xsi:type="dcterms:W3CDTF">2026-03-05T16:49:09Z</dcterms:modified>
</cp:coreProperties>
</file>