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2800" b="1">
                <a:solidFill>
                  <a:srgbClr val="00B0F0"/>
                </a:solidFill>
                <a:latin typeface="HfW precursive" panose="00000500000000000000" pitchFamily="2" charset="0"/>
              </a:rPr>
              <a:t>Stable Structures</a:t>
            </a:r>
            <a:r>
              <a:rPr lang="en-GB" altLang="en-US" sz="2800" b="1" dirty="0">
                <a:solidFill>
                  <a:srgbClr val="00B0F0"/>
                </a:solidFill>
                <a:latin typeface="HfW precursive" panose="00000500000000000000" pitchFamily="2" charset="0"/>
              </a:rPr>
              <a:t>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9554785"/>
              </p:ext>
            </p:extLst>
          </p:nvPr>
        </p:nvGraphicFramePr>
        <p:xfrm>
          <a:off x="554566" y="549276"/>
          <a:ext cx="11082868" cy="609793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951495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181545">
                  <a:extLst>
                    <a:ext uri="{9D8B030D-6E8A-4147-A177-3AD203B41FA5}">
                      <a16:colId xmlns:a16="http://schemas.microsoft.com/office/drawing/2014/main" val="2110139800"/>
                    </a:ext>
                  </a:extLst>
                </a:gridCol>
                <a:gridCol w="3489366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3460462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702956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Sticky Knowledge</a:t>
                      </a:r>
                      <a:endParaRPr lang="en-GB" sz="18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Stable – strong and balanced so it does not fall over.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Strong – able to hold weight without breaking.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stable structure is strong and does not easily fall over.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Structures are built for a purpose (e.g. animal homes likes barns).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Different materials have different properties (wood is strong, cardboard is light).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design plan helps you build a product step by step.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Good structures need to be strong, stiff and secure.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You can improve designs by testing and evaluating them.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Choosing the right material makes a structure more successful.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Design purposeful, functional, appealing products for themselves and other users based on design criteria.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Generate, develop, model and communicate their ideas through talking, drawing, templates, mock-ups and, where appropriate, information and communication technology.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Select from and use a range of tools and equipment to perform practical tasks [for example, cutting, shaping, joining and finishing].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Select from and use a wide range of materials and components, including construction materials, textiles and ingredients, according to their characteristics.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Explore and evaluate a range of existing products.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Build structures, exploring how they can be made stronger, stiffer and more stable.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  <a:p>
                      <a:pPr lvl="0"/>
                      <a:endParaRPr lang="en-GB" sz="1200" dirty="0"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Structure – something that is built, like a building or model.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Stiff – does not bed or change shape easily.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685894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Material – what something is made from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Properties – the qualities or a material (e.g. strong, waterproof, smooth).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19412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Design – a drawing or idea that shows how something will look or work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Purpose – the job something is meant to do.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55902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Plan – a detailed drawing or set of steps to help you build something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Feature – an important part or characteristic of something.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2839116"/>
                  </a:ext>
                </a:extLst>
              </a:tr>
              <a:tr h="879089">
                <a:tc gridSpan="2"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Evaluate – to look at something and decide how good it is and how it could be better.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43310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BE13CBD-893F-43E4-B75B-58EEA1B1B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2160" y="5343587"/>
            <a:ext cx="1711549" cy="12375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CB8682-7A7C-42CF-9C40-C286316FF8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109694" y="4546024"/>
            <a:ext cx="2624387" cy="177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354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HfW precursive</vt:lpstr>
      <vt:lpstr>Sassoon Infant Std</vt:lpstr>
      <vt:lpstr>Wingdings</vt:lpstr>
      <vt:lpstr>Office Theme</vt:lpstr>
      <vt:lpstr>Stable Structures: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Loukia, Antounas</cp:lastModifiedBy>
  <cp:revision>17</cp:revision>
  <dcterms:created xsi:type="dcterms:W3CDTF">2023-10-20T07:46:14Z</dcterms:created>
  <dcterms:modified xsi:type="dcterms:W3CDTF">2026-05-28T16:06:38Z</dcterms:modified>
</cp:coreProperties>
</file>