
<file path=[Content_Types].xml><?xml version="1.0" encoding="utf-8"?>
<Types xmlns="http://schemas.openxmlformats.org/package/2006/content-types"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59" d="100"/>
          <a:sy n="59" d="100"/>
        </p:scale>
        <p:origin x="60" y="2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971839-5F87-4A66-9430-5939C8BFFD7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AFE84CB-790C-4248-BE09-1DD98B1BF69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9298898-4963-4491-A1EB-711189AD4D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A62656-1625-4F01-9DAB-265F68D21599}" type="datetimeFigureOut">
              <a:rPr lang="en-GB" smtClean="0"/>
              <a:t>14/07/2026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E25D452-F95D-4214-8A5D-E6DDEE88E3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38FC019-6EC1-4CDF-BF37-E46A094F3B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7F2E1-1CD6-4601-BDFC-107F30017B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00829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EE939B-6516-4FFE-8267-AD4C785C52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63EFB50-7A06-4565-B3DA-D664634EAFD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A41F7A1-BF9A-435B-8069-E7551541DC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A62656-1625-4F01-9DAB-265F68D21599}" type="datetimeFigureOut">
              <a:rPr lang="en-GB" smtClean="0"/>
              <a:t>14/07/2026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C0D84F-FB58-490A-955C-C4E5B7126C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DC51E79-16B8-452F-9404-3F68413A61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7F2E1-1CD6-4601-BDFC-107F30017B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66532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419A12-9970-49FF-8708-06875BA8DC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01BC9A7-D424-4242-AA42-089C2E1A08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FC9ACD2-40AB-4538-88E3-9B94FF9E53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A62656-1625-4F01-9DAB-265F68D21599}" type="datetimeFigureOut">
              <a:rPr lang="en-GB" smtClean="0"/>
              <a:t>14/07/2026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152DAB2-D78A-4742-B8D0-AD5CEB9C2A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1D033B-39FB-4C1E-A490-554EB78339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7F2E1-1CD6-4601-BDFC-107F30017B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35941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41FCA0-8219-4E67-B7CD-201C3EF6EE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F6B8BE-C213-4BE7-8C6F-22D7259BD1F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ADB25B3-1D3F-44CF-9EB7-8898CFB533A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D76A5AA-FCD5-4EF1-921F-75BA99BD62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A62656-1625-4F01-9DAB-265F68D21599}" type="datetimeFigureOut">
              <a:rPr lang="en-GB" smtClean="0"/>
              <a:t>14/07/2026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6842992-0F6D-42D0-BE7B-4EC225F01F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BFB664E-0598-46DA-BE9E-8465E2AAF2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7F2E1-1CD6-4601-BDFC-107F30017B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54966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5BC64C-A55B-4700-B1CE-A67BBC819C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394E7F-0955-49AB-AC0C-DA3403FD198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8A5C37B-C1CB-4BCC-A62E-89C4D4AA89F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573804E-5FCA-4B6B-AFBE-4DF6A74608E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7DD900E-6CDF-47A3-80BB-2245E63CF46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483706E-BD08-4D93-999A-ED9689B31D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A62656-1625-4F01-9DAB-265F68D21599}" type="datetimeFigureOut">
              <a:rPr lang="en-GB" smtClean="0"/>
              <a:t>14/07/2026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E755D33-D83D-4C11-842F-94B1776DED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B0E8647-05A6-4F6D-90FE-0AAB616EB1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7F2E1-1CD6-4601-BDFC-107F30017B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51208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961D10-80EF-4717-A73F-D8C674AA2B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9655E3B-A01C-439F-B543-0E12C74E18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A62656-1625-4F01-9DAB-265F68D21599}" type="datetimeFigureOut">
              <a:rPr lang="en-GB" smtClean="0"/>
              <a:t>14/07/2026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4D796F4-7A22-4EBE-BCE4-2CD8A4006A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870B4A0-AE27-4898-8B0C-EF3E3C550C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7F2E1-1CD6-4601-BDFC-107F30017B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21719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2EE2D4A-0E74-4608-9E19-AFBA40B500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A62656-1625-4F01-9DAB-265F68D21599}" type="datetimeFigureOut">
              <a:rPr lang="en-GB" smtClean="0"/>
              <a:t>14/07/2026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F5903E3-53F0-4B89-AC4A-60F90F7654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3465581-EE5E-490F-877C-6C01A5210A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7F2E1-1CD6-4601-BDFC-107F30017B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52485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1E19DE-6668-45D0-AC56-6A8395D268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C5E327-5F95-4C30-A07F-DA8EE6CB5A3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E085641-76D8-45B9-979D-6A64C0B45E2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3BF08C1-82E0-43EE-8EE2-4368A0DF47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A62656-1625-4F01-9DAB-265F68D21599}" type="datetimeFigureOut">
              <a:rPr lang="en-GB" smtClean="0"/>
              <a:t>14/07/2026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A593DBA-6634-4F84-9710-C87233E8A9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D5D95F8-0D18-456A-A310-981146B78A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7F2E1-1CD6-4601-BDFC-107F30017B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42693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F6F7AA-77E3-44BE-94D7-76185F07F3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C5F53EF-8C69-4E36-A9E9-11ECB659D32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A9DFBAD-FB53-402E-A6DA-4E54FDD5557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4EC7109-967B-4260-AA57-AB5D716ECB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A62656-1625-4F01-9DAB-265F68D21599}" type="datetimeFigureOut">
              <a:rPr lang="en-GB" smtClean="0"/>
              <a:t>14/07/2026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CA4CE0B-4535-4396-9F8F-C29B2F7956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BF5B601-382B-452A-A35C-1575EE8A43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7F2E1-1CD6-4601-BDFC-107F30017B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94146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27540C-68A5-46A8-9D02-A36411A806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B513499-B983-443D-8716-8291FB05685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AEEC58-00AA-4675-9BB1-20F486289B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A62656-1625-4F01-9DAB-265F68D21599}" type="datetimeFigureOut">
              <a:rPr lang="en-GB" smtClean="0"/>
              <a:t>14/07/2026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36A5EF4-9F9D-4B6E-A7B9-E26222275E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F02C47-FA5F-4299-BA06-70A4660FC7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7F2E1-1CD6-4601-BDFC-107F30017B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45385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E91271C-0C53-41FE-87BE-78F35613C1D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8F4FF07-7418-4B71-869F-E58B023B42B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6C0784-7BEC-47C7-9B8A-26C4017AF5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A62656-1625-4F01-9DAB-265F68D21599}" type="datetimeFigureOut">
              <a:rPr lang="en-GB" smtClean="0"/>
              <a:t>14/07/2026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881D9E3-B60D-4EA0-B5C2-96D822DF67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2612B8-1231-42FE-B0F3-C7299B3D51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7F2E1-1CD6-4601-BDFC-107F30017B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50739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ACC186D-5087-417F-8714-12812621BF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7F8CBBA-96AC-48FF-A04C-808FAEB733E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57213DC-F3C2-4307-BB4A-51324DA055F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A62656-1625-4F01-9DAB-265F68D21599}" type="datetimeFigureOut">
              <a:rPr lang="en-GB" smtClean="0"/>
              <a:t>14/07/2026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B1EA4CA-14E3-49F7-BCF3-33DA223762A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6842753-5B9E-46B6-9807-E62E58BC11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E7F2E1-1CD6-4601-BDFC-107F30017B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49920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g"/><Relationship Id="rId5" Type="http://schemas.openxmlformats.org/officeDocument/2006/relationships/image" Target="../media/image4.jpg"/><Relationship Id="rId4" Type="http://schemas.openxmlformats.org/officeDocument/2006/relationships/image" Target="../media/image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9D596C-A4F8-47BD-AEF8-DE811A829CC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972974" y="4545823"/>
            <a:ext cx="7740072" cy="630278"/>
          </a:xfrm>
        </p:spPr>
        <p:txBody>
          <a:bodyPr>
            <a:normAutofit fontScale="90000"/>
          </a:bodyPr>
          <a:lstStyle/>
          <a:p>
            <a:r>
              <a:rPr lang="en-GB" sz="6600" dirty="0"/>
              <a:t>Forest School Club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820C080-697C-42D3-AF37-2F05328BC83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50981" y="5504867"/>
            <a:ext cx="4073237" cy="1394369"/>
          </a:xfrm>
        </p:spPr>
        <p:txBody>
          <a:bodyPr>
            <a:normAutofit/>
          </a:bodyPr>
          <a:lstStyle/>
          <a:p>
            <a:pPr algn="l"/>
            <a:r>
              <a:rPr lang="en-GB" sz="1800" dirty="0"/>
              <a:t>Tuesdays 	Yr 1 and Yr 2  3.20pm – 4.30pm</a:t>
            </a:r>
          </a:p>
          <a:p>
            <a:pPr algn="l"/>
            <a:r>
              <a:rPr lang="en-GB" sz="1800" dirty="0"/>
              <a:t>Wednesdays Reception 3.20pm – 4.20pm</a:t>
            </a:r>
          </a:p>
          <a:p>
            <a:pPr algn="l"/>
            <a:r>
              <a:rPr lang="en-GB" sz="1800" dirty="0"/>
              <a:t>Thursdays Yr 2 – 6 	3.20pm – 4.30pm</a:t>
            </a:r>
          </a:p>
          <a:p>
            <a:pPr algn="l"/>
            <a:endParaRPr lang="en-GB" sz="1800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F151668-AC05-4C9C-AACD-F6FAB0DC62D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856" r="4543" b="-2"/>
          <a:stretch/>
        </p:blipFill>
        <p:spPr>
          <a:xfrm rot="5400000">
            <a:off x="-624416" y="624416"/>
            <a:ext cx="4257366" cy="300853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AEFEDA9-B4EF-4C0C-8D5B-963A21AFCDA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0329" b="-2"/>
          <a:stretch/>
        </p:blipFill>
        <p:spPr>
          <a:xfrm rot="5400000">
            <a:off x="2434976" y="626285"/>
            <a:ext cx="4261104" cy="300853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1B258B83-1682-49BA-A9C7-9A3F34D8A478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0329" b="3"/>
          <a:stretch/>
        </p:blipFill>
        <p:spPr>
          <a:xfrm rot="5400000">
            <a:off x="5496158" y="626364"/>
            <a:ext cx="4261104" cy="3008376"/>
          </a:xfrm>
          <a:prstGeom prst="rect">
            <a:avLst/>
          </a:prstGeom>
        </p:spPr>
      </p:pic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EBAD6A72-88E8-42F7-88B9-CAF744536B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082614" y="-680"/>
            <a:ext cx="0" cy="4242816"/>
          </a:xfrm>
          <a:prstGeom prst="line">
            <a:avLst/>
          </a:prstGeom>
          <a:ln w="1016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7" name="Picture 16">
            <a:extLst>
              <a:ext uri="{FF2B5EF4-FFF2-40B4-BE49-F238E27FC236}">
                <a16:creationId xmlns:a16="http://schemas.microsoft.com/office/drawing/2014/main" id="{DDD8E720-DAE6-47B3-9981-599C7BE3F13A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0329" b="3"/>
          <a:stretch/>
        </p:blipFill>
        <p:spPr>
          <a:xfrm rot="5400000">
            <a:off x="8557260" y="626364"/>
            <a:ext cx="4261104" cy="3008376"/>
          </a:xfrm>
          <a:prstGeom prst="rect">
            <a:avLst/>
          </a:prstGeom>
        </p:spPr>
      </p:pic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C800968E-0A99-46C4-A9B2-6A63AC66F4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-2" y="4242136"/>
            <a:ext cx="12192002" cy="0"/>
          </a:xfrm>
          <a:prstGeom prst="line">
            <a:avLst/>
          </a:prstGeom>
          <a:ln w="1016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0627B73E-D784-4780-AA33-DCDFE7DA16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3027921" y="-680"/>
            <a:ext cx="0" cy="4242816"/>
          </a:xfrm>
          <a:prstGeom prst="line">
            <a:avLst/>
          </a:prstGeom>
          <a:ln w="1016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99FF1850-8D1E-4E84-BD9E-F2E9069585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137307" y="-680"/>
            <a:ext cx="0" cy="4242816"/>
          </a:xfrm>
          <a:prstGeom prst="line">
            <a:avLst/>
          </a:prstGeom>
          <a:ln w="1016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>
            <a:extLst>
              <a:ext uri="{FF2B5EF4-FFF2-40B4-BE49-F238E27FC236}">
                <a16:creationId xmlns:a16="http://schemas.microsoft.com/office/drawing/2014/main" id="{D8DC19FA-FC9F-6897-4A94-DF8381D36268}"/>
              </a:ext>
            </a:extLst>
          </p:cNvPr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989" y="4568781"/>
            <a:ext cx="1363375" cy="797546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20C9D654-9425-97BC-F6CC-4CDD6B74A5DB}"/>
              </a:ext>
            </a:extLst>
          </p:cNvPr>
          <p:cNvSpPr txBox="1"/>
          <p:nvPr/>
        </p:nvSpPr>
        <p:spPr>
          <a:xfrm>
            <a:off x="4780828" y="5176101"/>
            <a:ext cx="7671811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Activities include cooking, woodland craft, treasure hunts, den-building, obstacle course, games and nature conservation. </a:t>
            </a:r>
            <a:r>
              <a:rPr lang="en-GB"/>
              <a:t>£49/7 </a:t>
            </a:r>
            <a:r>
              <a:rPr lang="en-GB" dirty="0"/>
              <a:t>weeks.</a:t>
            </a:r>
          </a:p>
          <a:p>
            <a:endParaRPr lang="en-GB" dirty="0"/>
          </a:p>
          <a:p>
            <a:r>
              <a:rPr lang="en-GB" dirty="0"/>
              <a:t>Bookings: www.bookwhen.com/yeovaleforestschool or contact chloe@yeovaleforestschool.co.uk</a:t>
            </a:r>
          </a:p>
        </p:txBody>
      </p:sp>
    </p:spTree>
    <p:extLst>
      <p:ext uri="{BB962C8B-B14F-4D97-AF65-F5344CB8AC3E}">
        <p14:creationId xmlns:p14="http://schemas.microsoft.com/office/powerpoint/2010/main" val="88469897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</TotalTime>
  <Words>69</Words>
  <Application>Microsoft Office PowerPoint</Application>
  <PresentationFormat>Widescreen</PresentationFormat>
  <Paragraphs>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Forest School Club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Forest School Club</dc:title>
  <dc:creator>Oliver Brown</dc:creator>
  <cp:lastModifiedBy>Lianne Blake</cp:lastModifiedBy>
  <cp:revision>13</cp:revision>
  <cp:lastPrinted>2026-07-14T10:43:28Z</cp:lastPrinted>
  <dcterms:created xsi:type="dcterms:W3CDTF">2019-02-15T19:29:43Z</dcterms:created>
  <dcterms:modified xsi:type="dcterms:W3CDTF">2026-07-14T10:46:26Z</dcterms:modified>
</cp:coreProperties>
</file>