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rmAutofit/>
          </a:bodyPr>
          <a:lstStyle/>
          <a:p>
            <a:pPr algn="ctr" eaLnBrk="1" hangingPunct="1"/>
            <a:r>
              <a:rPr lang="en-GB" altLang="en-US" sz="2800" b="1" dirty="0">
                <a:solidFill>
                  <a:srgbClr val="7C5DA3"/>
                </a:solidFill>
                <a:latin typeface="HfW precursive" panose="00000500000000000000" pitchFamily="2" charset="0"/>
              </a:rPr>
              <a:t>William Morris: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1739793"/>
              </p:ext>
            </p:extLst>
          </p:nvPr>
        </p:nvGraphicFramePr>
        <p:xfrm>
          <a:off x="651933" y="549278"/>
          <a:ext cx="11082867" cy="626351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509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777947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4629961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319867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729381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38210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Colour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This is what we can see when light bounces off objects. For example, red, yellow, blue.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William Morris was a British artist born in London in 1834 and died in 1896.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is famous for his patterns and designs inspired by flowers and plants.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His designs were printed and repeated many times and used to make wallpapers and fabrics.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used his artwork and designs to create stained glass windows, tapestries, fabrics and wall papers.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Identify natural and manmade patterns.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Use lines, patterns and tone to extend and develop a piece based upon the work of William Morris.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drawing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printing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About the work of a range of artists, craft makers and designers, describing the differences and similarities between different practices and disciplines, and making links to their own work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210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Line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short or continuous mark made by moving a mark making tool.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He is famous for his patterns and designs inspired by flowers and plants.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39789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Pattern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repeated decorative design.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His designs were printed and repeated many times and used to make wallpapers and fabrics.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82055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Print making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print is an impression made by any method involving transfer from one surface to another.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45586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Shade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The act of adding tone to a drawing.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used his artwork and designs to create stained glass windows, tapestries, fabrics and wall papers.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Identify natural and manmade patterns.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Use lines, patterns and tone to extend and develop a piece based upon the work of William Morris.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Create repeating patterns in the style of William Morris using block printing.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printing using a variety of materials, paint and ink.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303918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Shape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 An area enclosed by a line.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5972"/>
                  </a:ext>
                </a:extLst>
              </a:tr>
              <a:tr h="45586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Texture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This is the way something feels or looks like it feels.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used his artwork and designs to create stained glass windows, tapestries, fabrics and wall papers.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Identify natural and manmade patterns.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Use lines, patterns and tone to extend and develop a piece based upon the work of William Morris.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Create repeating patterns in the style of William Morris using block printing.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printing using a variety of materials, paint and ink.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885045"/>
                  </a:ext>
                </a:extLst>
              </a:tr>
              <a:tr h="181166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Tone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This refers to how light or dark something is.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0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480253"/>
                  </a:ext>
                </a:extLst>
              </a:tr>
            </a:tbl>
          </a:graphicData>
        </a:graphic>
      </p:graphicFrame>
      <p:pic>
        <p:nvPicPr>
          <p:cNvPr id="19" name="Picture 18" descr="A person with a beard&#10;&#10;Description automatically generated">
            <a:extLst>
              <a:ext uri="{FF2B5EF4-FFF2-40B4-BE49-F238E27FC236}">
                <a16:creationId xmlns:a16="http://schemas.microsoft.com/office/drawing/2014/main" id="{FF790DDB-C80A-4E2F-B837-C255E4E207A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901" y="4446352"/>
            <a:ext cx="1388533" cy="17466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A54C489-1F58-46E7-8ECC-67C4A394D82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3560570" y="5319689"/>
            <a:ext cx="1096964" cy="140054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52A3E5-AEDA-4ED4-ACA3-43F406C5B06A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5146040" y="4454898"/>
            <a:ext cx="2618528" cy="8876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4CFCC2B-D7AA-4379-9E50-560687432E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869" r="1" b="18620"/>
          <a:stretch/>
        </p:blipFill>
        <p:spPr>
          <a:xfrm>
            <a:off x="4859867" y="5558687"/>
            <a:ext cx="3005868" cy="96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310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precursive</vt:lpstr>
      <vt:lpstr>Wingdings</vt:lpstr>
      <vt:lpstr>Office Theme</vt:lpstr>
      <vt:lpstr>William Morris: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10</cp:revision>
  <dcterms:created xsi:type="dcterms:W3CDTF">2023-10-20T07:46:14Z</dcterms:created>
  <dcterms:modified xsi:type="dcterms:W3CDTF">2025-12-10T16:49:44Z</dcterms:modified>
</cp:coreProperties>
</file>