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1770"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39" d="100"/>
          <a:sy n="39" d="100"/>
        </p:scale>
        <p:origin x="856"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85373-94BC-4410-86BB-25DCFE89192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25866A7-38F4-42C5-BC7A-D12176B8E3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253F75E-1884-4890-84D7-AC0B9CFE0CFE}"/>
              </a:ext>
            </a:extLst>
          </p:cNvPr>
          <p:cNvSpPr>
            <a:spLocks noGrp="1"/>
          </p:cNvSpPr>
          <p:nvPr>
            <p:ph type="dt" sz="half" idx="10"/>
          </p:nvPr>
        </p:nvSpPr>
        <p:spPr/>
        <p:txBody>
          <a:bodyPr/>
          <a:lstStyle/>
          <a:p>
            <a:fld id="{1EEF96F3-7A1B-4E0A-8946-6B8E0FAE72C4}" type="datetimeFigureOut">
              <a:rPr lang="en-GB" smtClean="0"/>
              <a:t>12/03/2026</a:t>
            </a:fld>
            <a:endParaRPr lang="en-GB"/>
          </a:p>
        </p:txBody>
      </p:sp>
      <p:sp>
        <p:nvSpPr>
          <p:cNvPr id="5" name="Footer Placeholder 4">
            <a:extLst>
              <a:ext uri="{FF2B5EF4-FFF2-40B4-BE49-F238E27FC236}">
                <a16:creationId xmlns:a16="http://schemas.microsoft.com/office/drawing/2014/main" id="{68FF7F89-A35C-4C72-88AC-41BEF4147E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196876-30FE-4E42-B2D4-54C916A0882B}"/>
              </a:ext>
            </a:extLst>
          </p:cNvPr>
          <p:cNvSpPr>
            <a:spLocks noGrp="1"/>
          </p:cNvSpPr>
          <p:nvPr>
            <p:ph type="sldNum" sz="quarter" idx="12"/>
          </p:nvPr>
        </p:nvSpPr>
        <p:spPr/>
        <p:txBody>
          <a:bodyPr/>
          <a:lstStyle/>
          <a:p>
            <a:fld id="{4E61643B-2D4E-4E20-9C28-F6821114050D}" type="slidenum">
              <a:rPr lang="en-GB" smtClean="0"/>
              <a:t>‹#›</a:t>
            </a:fld>
            <a:endParaRPr lang="en-GB"/>
          </a:p>
        </p:txBody>
      </p:sp>
    </p:spTree>
    <p:extLst>
      <p:ext uri="{BB962C8B-B14F-4D97-AF65-F5344CB8AC3E}">
        <p14:creationId xmlns:p14="http://schemas.microsoft.com/office/powerpoint/2010/main" val="1860595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D0C19-33AF-46D2-A8EE-8AD33E9AFF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98A509-034B-4DD7-BAAB-7611FEE972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4EF129-1DB1-427F-9D98-BC5484A24137}"/>
              </a:ext>
            </a:extLst>
          </p:cNvPr>
          <p:cNvSpPr>
            <a:spLocks noGrp="1"/>
          </p:cNvSpPr>
          <p:nvPr>
            <p:ph type="dt" sz="half" idx="10"/>
          </p:nvPr>
        </p:nvSpPr>
        <p:spPr/>
        <p:txBody>
          <a:bodyPr/>
          <a:lstStyle/>
          <a:p>
            <a:fld id="{1EEF96F3-7A1B-4E0A-8946-6B8E0FAE72C4}" type="datetimeFigureOut">
              <a:rPr lang="en-GB" smtClean="0"/>
              <a:t>12/03/2026</a:t>
            </a:fld>
            <a:endParaRPr lang="en-GB"/>
          </a:p>
        </p:txBody>
      </p:sp>
      <p:sp>
        <p:nvSpPr>
          <p:cNvPr id="5" name="Footer Placeholder 4">
            <a:extLst>
              <a:ext uri="{FF2B5EF4-FFF2-40B4-BE49-F238E27FC236}">
                <a16:creationId xmlns:a16="http://schemas.microsoft.com/office/drawing/2014/main" id="{145B883C-F327-4D21-AA5D-C3BDD71A71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9F44FC-20CB-49C1-9B4A-2218E6A8410B}"/>
              </a:ext>
            </a:extLst>
          </p:cNvPr>
          <p:cNvSpPr>
            <a:spLocks noGrp="1"/>
          </p:cNvSpPr>
          <p:nvPr>
            <p:ph type="sldNum" sz="quarter" idx="12"/>
          </p:nvPr>
        </p:nvSpPr>
        <p:spPr/>
        <p:txBody>
          <a:bodyPr/>
          <a:lstStyle/>
          <a:p>
            <a:fld id="{4E61643B-2D4E-4E20-9C28-F6821114050D}" type="slidenum">
              <a:rPr lang="en-GB" smtClean="0"/>
              <a:t>‹#›</a:t>
            </a:fld>
            <a:endParaRPr lang="en-GB"/>
          </a:p>
        </p:txBody>
      </p:sp>
    </p:spTree>
    <p:extLst>
      <p:ext uri="{BB962C8B-B14F-4D97-AF65-F5344CB8AC3E}">
        <p14:creationId xmlns:p14="http://schemas.microsoft.com/office/powerpoint/2010/main" val="3956589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75677-E979-45BD-9EFB-D9E3471FEFD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A349CE5-03A5-4676-9D6D-6F516A631C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95FD6E-7E53-41C1-805E-089E11C250D4}"/>
              </a:ext>
            </a:extLst>
          </p:cNvPr>
          <p:cNvSpPr>
            <a:spLocks noGrp="1"/>
          </p:cNvSpPr>
          <p:nvPr>
            <p:ph type="dt" sz="half" idx="10"/>
          </p:nvPr>
        </p:nvSpPr>
        <p:spPr/>
        <p:txBody>
          <a:bodyPr/>
          <a:lstStyle/>
          <a:p>
            <a:fld id="{1EEF96F3-7A1B-4E0A-8946-6B8E0FAE72C4}" type="datetimeFigureOut">
              <a:rPr lang="en-GB" smtClean="0"/>
              <a:t>12/03/2026</a:t>
            </a:fld>
            <a:endParaRPr lang="en-GB"/>
          </a:p>
        </p:txBody>
      </p:sp>
      <p:sp>
        <p:nvSpPr>
          <p:cNvPr id="5" name="Footer Placeholder 4">
            <a:extLst>
              <a:ext uri="{FF2B5EF4-FFF2-40B4-BE49-F238E27FC236}">
                <a16:creationId xmlns:a16="http://schemas.microsoft.com/office/drawing/2014/main" id="{B199049B-339A-4BB1-8A83-B527DF6D68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3007AC-AD32-4B5B-8DB3-537624C56E49}"/>
              </a:ext>
            </a:extLst>
          </p:cNvPr>
          <p:cNvSpPr>
            <a:spLocks noGrp="1"/>
          </p:cNvSpPr>
          <p:nvPr>
            <p:ph type="sldNum" sz="quarter" idx="12"/>
          </p:nvPr>
        </p:nvSpPr>
        <p:spPr/>
        <p:txBody>
          <a:bodyPr/>
          <a:lstStyle/>
          <a:p>
            <a:fld id="{4E61643B-2D4E-4E20-9C28-F6821114050D}" type="slidenum">
              <a:rPr lang="en-GB" smtClean="0"/>
              <a:t>‹#›</a:t>
            </a:fld>
            <a:endParaRPr lang="en-GB"/>
          </a:p>
        </p:txBody>
      </p:sp>
    </p:spTree>
    <p:extLst>
      <p:ext uri="{BB962C8B-B14F-4D97-AF65-F5344CB8AC3E}">
        <p14:creationId xmlns:p14="http://schemas.microsoft.com/office/powerpoint/2010/main" val="334780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A3C15-912A-4CAC-A44A-4D75AEA0C1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EA4FE91-5B22-43E8-AC16-C11345BA79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3E08E36-F6D3-423B-A63F-23E767F893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C9DDA33-EA91-4BBA-BEFB-9324A8C96DB6}"/>
              </a:ext>
            </a:extLst>
          </p:cNvPr>
          <p:cNvSpPr>
            <a:spLocks noGrp="1"/>
          </p:cNvSpPr>
          <p:nvPr>
            <p:ph type="dt" sz="half" idx="10"/>
          </p:nvPr>
        </p:nvSpPr>
        <p:spPr/>
        <p:txBody>
          <a:bodyPr/>
          <a:lstStyle/>
          <a:p>
            <a:fld id="{1EEF96F3-7A1B-4E0A-8946-6B8E0FAE72C4}" type="datetimeFigureOut">
              <a:rPr lang="en-GB" smtClean="0"/>
              <a:t>12/03/2026</a:t>
            </a:fld>
            <a:endParaRPr lang="en-GB"/>
          </a:p>
        </p:txBody>
      </p:sp>
      <p:sp>
        <p:nvSpPr>
          <p:cNvPr id="6" name="Footer Placeholder 5">
            <a:extLst>
              <a:ext uri="{FF2B5EF4-FFF2-40B4-BE49-F238E27FC236}">
                <a16:creationId xmlns:a16="http://schemas.microsoft.com/office/drawing/2014/main" id="{A1021612-96E4-4D02-832E-9B74AF2D62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FAE862-D248-4754-BE92-141DB9F5613C}"/>
              </a:ext>
            </a:extLst>
          </p:cNvPr>
          <p:cNvSpPr>
            <a:spLocks noGrp="1"/>
          </p:cNvSpPr>
          <p:nvPr>
            <p:ph type="sldNum" sz="quarter" idx="12"/>
          </p:nvPr>
        </p:nvSpPr>
        <p:spPr/>
        <p:txBody>
          <a:bodyPr/>
          <a:lstStyle/>
          <a:p>
            <a:fld id="{4E61643B-2D4E-4E20-9C28-F6821114050D}" type="slidenum">
              <a:rPr lang="en-GB" smtClean="0"/>
              <a:t>‹#›</a:t>
            </a:fld>
            <a:endParaRPr lang="en-GB"/>
          </a:p>
        </p:txBody>
      </p:sp>
    </p:spTree>
    <p:extLst>
      <p:ext uri="{BB962C8B-B14F-4D97-AF65-F5344CB8AC3E}">
        <p14:creationId xmlns:p14="http://schemas.microsoft.com/office/powerpoint/2010/main" val="1970266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C9F37-736D-450D-A008-9230AAA072A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35EED94-F8D1-4E8A-B30F-35049E70728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11CD1E5-3440-4853-A1DF-30C9E62052D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B00E436-676B-4F7C-BC6A-30304678FDE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65CCA78-F389-49A3-B62C-6AB6EB14460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1D7430E-922C-4DA1-A303-DB1B97EB58F8}"/>
              </a:ext>
            </a:extLst>
          </p:cNvPr>
          <p:cNvSpPr>
            <a:spLocks noGrp="1"/>
          </p:cNvSpPr>
          <p:nvPr>
            <p:ph type="dt" sz="half" idx="10"/>
          </p:nvPr>
        </p:nvSpPr>
        <p:spPr/>
        <p:txBody>
          <a:bodyPr/>
          <a:lstStyle/>
          <a:p>
            <a:fld id="{1EEF96F3-7A1B-4E0A-8946-6B8E0FAE72C4}" type="datetimeFigureOut">
              <a:rPr lang="en-GB" smtClean="0"/>
              <a:t>12/03/2026</a:t>
            </a:fld>
            <a:endParaRPr lang="en-GB"/>
          </a:p>
        </p:txBody>
      </p:sp>
      <p:sp>
        <p:nvSpPr>
          <p:cNvPr id="8" name="Footer Placeholder 7">
            <a:extLst>
              <a:ext uri="{FF2B5EF4-FFF2-40B4-BE49-F238E27FC236}">
                <a16:creationId xmlns:a16="http://schemas.microsoft.com/office/drawing/2014/main" id="{6766CF68-11F3-4875-99DC-8EA4CD65E37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FD83473-FEEE-45CA-A693-5F825541722F}"/>
              </a:ext>
            </a:extLst>
          </p:cNvPr>
          <p:cNvSpPr>
            <a:spLocks noGrp="1"/>
          </p:cNvSpPr>
          <p:nvPr>
            <p:ph type="sldNum" sz="quarter" idx="12"/>
          </p:nvPr>
        </p:nvSpPr>
        <p:spPr/>
        <p:txBody>
          <a:bodyPr/>
          <a:lstStyle/>
          <a:p>
            <a:fld id="{4E61643B-2D4E-4E20-9C28-F6821114050D}" type="slidenum">
              <a:rPr lang="en-GB" smtClean="0"/>
              <a:t>‹#›</a:t>
            </a:fld>
            <a:endParaRPr lang="en-GB"/>
          </a:p>
        </p:txBody>
      </p:sp>
    </p:spTree>
    <p:extLst>
      <p:ext uri="{BB962C8B-B14F-4D97-AF65-F5344CB8AC3E}">
        <p14:creationId xmlns:p14="http://schemas.microsoft.com/office/powerpoint/2010/main" val="1194095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61317-E070-4752-90A0-BB6882AEADA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479877C-9265-4574-8942-71AB7A38A3E1}"/>
              </a:ext>
            </a:extLst>
          </p:cNvPr>
          <p:cNvSpPr>
            <a:spLocks noGrp="1"/>
          </p:cNvSpPr>
          <p:nvPr>
            <p:ph type="dt" sz="half" idx="10"/>
          </p:nvPr>
        </p:nvSpPr>
        <p:spPr/>
        <p:txBody>
          <a:bodyPr/>
          <a:lstStyle/>
          <a:p>
            <a:fld id="{1EEF96F3-7A1B-4E0A-8946-6B8E0FAE72C4}" type="datetimeFigureOut">
              <a:rPr lang="en-GB" smtClean="0"/>
              <a:t>12/03/2026</a:t>
            </a:fld>
            <a:endParaRPr lang="en-GB"/>
          </a:p>
        </p:txBody>
      </p:sp>
      <p:sp>
        <p:nvSpPr>
          <p:cNvPr id="4" name="Footer Placeholder 3">
            <a:extLst>
              <a:ext uri="{FF2B5EF4-FFF2-40B4-BE49-F238E27FC236}">
                <a16:creationId xmlns:a16="http://schemas.microsoft.com/office/drawing/2014/main" id="{063F6D47-A81A-4CA7-A3A1-E76E4B5761B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88D76D0-DD91-43E0-A609-919CE1A1131A}"/>
              </a:ext>
            </a:extLst>
          </p:cNvPr>
          <p:cNvSpPr>
            <a:spLocks noGrp="1"/>
          </p:cNvSpPr>
          <p:nvPr>
            <p:ph type="sldNum" sz="quarter" idx="12"/>
          </p:nvPr>
        </p:nvSpPr>
        <p:spPr/>
        <p:txBody>
          <a:bodyPr/>
          <a:lstStyle/>
          <a:p>
            <a:fld id="{4E61643B-2D4E-4E20-9C28-F6821114050D}" type="slidenum">
              <a:rPr lang="en-GB" smtClean="0"/>
              <a:t>‹#›</a:t>
            </a:fld>
            <a:endParaRPr lang="en-GB"/>
          </a:p>
        </p:txBody>
      </p:sp>
    </p:spTree>
    <p:extLst>
      <p:ext uri="{BB962C8B-B14F-4D97-AF65-F5344CB8AC3E}">
        <p14:creationId xmlns:p14="http://schemas.microsoft.com/office/powerpoint/2010/main" val="1481776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40A90B-A119-4041-8C57-AAD495A181DA}"/>
              </a:ext>
            </a:extLst>
          </p:cNvPr>
          <p:cNvSpPr>
            <a:spLocks noGrp="1"/>
          </p:cNvSpPr>
          <p:nvPr>
            <p:ph type="dt" sz="half" idx="10"/>
          </p:nvPr>
        </p:nvSpPr>
        <p:spPr/>
        <p:txBody>
          <a:bodyPr/>
          <a:lstStyle/>
          <a:p>
            <a:fld id="{1EEF96F3-7A1B-4E0A-8946-6B8E0FAE72C4}" type="datetimeFigureOut">
              <a:rPr lang="en-GB" smtClean="0"/>
              <a:t>12/03/2026</a:t>
            </a:fld>
            <a:endParaRPr lang="en-GB"/>
          </a:p>
        </p:txBody>
      </p:sp>
      <p:sp>
        <p:nvSpPr>
          <p:cNvPr id="3" name="Footer Placeholder 2">
            <a:extLst>
              <a:ext uri="{FF2B5EF4-FFF2-40B4-BE49-F238E27FC236}">
                <a16:creationId xmlns:a16="http://schemas.microsoft.com/office/drawing/2014/main" id="{D2F2B16F-FB3B-4CB5-982E-CF118CC365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0728023-6BC1-47DC-B680-5094CB4528CE}"/>
              </a:ext>
            </a:extLst>
          </p:cNvPr>
          <p:cNvSpPr>
            <a:spLocks noGrp="1"/>
          </p:cNvSpPr>
          <p:nvPr>
            <p:ph type="sldNum" sz="quarter" idx="12"/>
          </p:nvPr>
        </p:nvSpPr>
        <p:spPr/>
        <p:txBody>
          <a:bodyPr/>
          <a:lstStyle/>
          <a:p>
            <a:fld id="{4E61643B-2D4E-4E20-9C28-F6821114050D}" type="slidenum">
              <a:rPr lang="en-GB" smtClean="0"/>
              <a:t>‹#›</a:t>
            </a:fld>
            <a:endParaRPr lang="en-GB"/>
          </a:p>
        </p:txBody>
      </p:sp>
    </p:spTree>
    <p:extLst>
      <p:ext uri="{BB962C8B-B14F-4D97-AF65-F5344CB8AC3E}">
        <p14:creationId xmlns:p14="http://schemas.microsoft.com/office/powerpoint/2010/main" val="1793952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D29AA-3060-452F-8D0C-7A237D3650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8E3D34D-6AED-40EB-B369-BDC0D4A3CE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56CAE11-D74F-4A1B-BC52-36AB9AB960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60F54C-77FA-41E1-B2B5-A7AB4CD08F57}"/>
              </a:ext>
            </a:extLst>
          </p:cNvPr>
          <p:cNvSpPr>
            <a:spLocks noGrp="1"/>
          </p:cNvSpPr>
          <p:nvPr>
            <p:ph type="dt" sz="half" idx="10"/>
          </p:nvPr>
        </p:nvSpPr>
        <p:spPr/>
        <p:txBody>
          <a:bodyPr/>
          <a:lstStyle/>
          <a:p>
            <a:fld id="{1EEF96F3-7A1B-4E0A-8946-6B8E0FAE72C4}" type="datetimeFigureOut">
              <a:rPr lang="en-GB" smtClean="0"/>
              <a:t>12/03/2026</a:t>
            </a:fld>
            <a:endParaRPr lang="en-GB"/>
          </a:p>
        </p:txBody>
      </p:sp>
      <p:sp>
        <p:nvSpPr>
          <p:cNvPr id="6" name="Footer Placeholder 5">
            <a:extLst>
              <a:ext uri="{FF2B5EF4-FFF2-40B4-BE49-F238E27FC236}">
                <a16:creationId xmlns:a16="http://schemas.microsoft.com/office/drawing/2014/main" id="{8298B5BA-73D1-400D-A71A-36D0287640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0995F6-3010-416C-8831-4F5F39DEEB25}"/>
              </a:ext>
            </a:extLst>
          </p:cNvPr>
          <p:cNvSpPr>
            <a:spLocks noGrp="1"/>
          </p:cNvSpPr>
          <p:nvPr>
            <p:ph type="sldNum" sz="quarter" idx="12"/>
          </p:nvPr>
        </p:nvSpPr>
        <p:spPr/>
        <p:txBody>
          <a:bodyPr/>
          <a:lstStyle/>
          <a:p>
            <a:fld id="{4E61643B-2D4E-4E20-9C28-F6821114050D}" type="slidenum">
              <a:rPr lang="en-GB" smtClean="0"/>
              <a:t>‹#›</a:t>
            </a:fld>
            <a:endParaRPr lang="en-GB"/>
          </a:p>
        </p:txBody>
      </p:sp>
    </p:spTree>
    <p:extLst>
      <p:ext uri="{BB962C8B-B14F-4D97-AF65-F5344CB8AC3E}">
        <p14:creationId xmlns:p14="http://schemas.microsoft.com/office/powerpoint/2010/main" val="3321795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2552C-26CC-44F5-97FA-31CF9CECB2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9AB579-F00B-4E82-BB81-EDFDF059B6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93358AD-2DC4-4908-85BB-478D61E332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E50957-646A-46F3-A816-6A46F3F9E242}"/>
              </a:ext>
            </a:extLst>
          </p:cNvPr>
          <p:cNvSpPr>
            <a:spLocks noGrp="1"/>
          </p:cNvSpPr>
          <p:nvPr>
            <p:ph type="dt" sz="half" idx="10"/>
          </p:nvPr>
        </p:nvSpPr>
        <p:spPr/>
        <p:txBody>
          <a:bodyPr/>
          <a:lstStyle/>
          <a:p>
            <a:fld id="{1EEF96F3-7A1B-4E0A-8946-6B8E0FAE72C4}" type="datetimeFigureOut">
              <a:rPr lang="en-GB" smtClean="0"/>
              <a:t>12/03/2026</a:t>
            </a:fld>
            <a:endParaRPr lang="en-GB"/>
          </a:p>
        </p:txBody>
      </p:sp>
      <p:sp>
        <p:nvSpPr>
          <p:cNvPr id="6" name="Footer Placeholder 5">
            <a:extLst>
              <a:ext uri="{FF2B5EF4-FFF2-40B4-BE49-F238E27FC236}">
                <a16:creationId xmlns:a16="http://schemas.microsoft.com/office/drawing/2014/main" id="{F89897F9-3E36-41B1-9855-2E3F1D1139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75DF7B-16B2-45A3-BBCF-F75BC9B4BD40}"/>
              </a:ext>
            </a:extLst>
          </p:cNvPr>
          <p:cNvSpPr>
            <a:spLocks noGrp="1"/>
          </p:cNvSpPr>
          <p:nvPr>
            <p:ph type="sldNum" sz="quarter" idx="12"/>
          </p:nvPr>
        </p:nvSpPr>
        <p:spPr/>
        <p:txBody>
          <a:bodyPr/>
          <a:lstStyle/>
          <a:p>
            <a:fld id="{4E61643B-2D4E-4E20-9C28-F6821114050D}" type="slidenum">
              <a:rPr lang="en-GB" smtClean="0"/>
              <a:t>‹#›</a:t>
            </a:fld>
            <a:endParaRPr lang="en-GB"/>
          </a:p>
        </p:txBody>
      </p:sp>
    </p:spTree>
    <p:extLst>
      <p:ext uri="{BB962C8B-B14F-4D97-AF65-F5344CB8AC3E}">
        <p14:creationId xmlns:p14="http://schemas.microsoft.com/office/powerpoint/2010/main" val="1224882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D6CC8-2A11-4750-90E0-7C40C0C67A6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28E1E2E-684E-4BEF-A68B-F9694F7DAEB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ACE010-E54E-4933-95E3-39BB6D99EEEF}"/>
              </a:ext>
            </a:extLst>
          </p:cNvPr>
          <p:cNvSpPr>
            <a:spLocks noGrp="1"/>
          </p:cNvSpPr>
          <p:nvPr>
            <p:ph type="dt" sz="half" idx="10"/>
          </p:nvPr>
        </p:nvSpPr>
        <p:spPr/>
        <p:txBody>
          <a:bodyPr/>
          <a:lstStyle/>
          <a:p>
            <a:fld id="{1EEF96F3-7A1B-4E0A-8946-6B8E0FAE72C4}" type="datetimeFigureOut">
              <a:rPr lang="en-GB" smtClean="0"/>
              <a:t>12/03/2026</a:t>
            </a:fld>
            <a:endParaRPr lang="en-GB"/>
          </a:p>
        </p:txBody>
      </p:sp>
      <p:sp>
        <p:nvSpPr>
          <p:cNvPr id="5" name="Footer Placeholder 4">
            <a:extLst>
              <a:ext uri="{FF2B5EF4-FFF2-40B4-BE49-F238E27FC236}">
                <a16:creationId xmlns:a16="http://schemas.microsoft.com/office/drawing/2014/main" id="{294BE8C7-2B91-4A73-8E1F-CB93092669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80DDA5-80A8-4F3B-8295-7980475016C0}"/>
              </a:ext>
            </a:extLst>
          </p:cNvPr>
          <p:cNvSpPr>
            <a:spLocks noGrp="1"/>
          </p:cNvSpPr>
          <p:nvPr>
            <p:ph type="sldNum" sz="quarter" idx="12"/>
          </p:nvPr>
        </p:nvSpPr>
        <p:spPr/>
        <p:txBody>
          <a:bodyPr/>
          <a:lstStyle/>
          <a:p>
            <a:fld id="{4E61643B-2D4E-4E20-9C28-F6821114050D}" type="slidenum">
              <a:rPr lang="en-GB" smtClean="0"/>
              <a:t>‹#›</a:t>
            </a:fld>
            <a:endParaRPr lang="en-GB"/>
          </a:p>
        </p:txBody>
      </p:sp>
    </p:spTree>
    <p:extLst>
      <p:ext uri="{BB962C8B-B14F-4D97-AF65-F5344CB8AC3E}">
        <p14:creationId xmlns:p14="http://schemas.microsoft.com/office/powerpoint/2010/main" val="3912777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D333926-169D-459A-AA38-B0175824B4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F6C6C4D-6829-4946-ADA2-E8331B41A31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C129BB-45AE-4FCB-AE2D-9B1C0B0D2C5E}"/>
              </a:ext>
            </a:extLst>
          </p:cNvPr>
          <p:cNvSpPr>
            <a:spLocks noGrp="1"/>
          </p:cNvSpPr>
          <p:nvPr>
            <p:ph type="dt" sz="half" idx="10"/>
          </p:nvPr>
        </p:nvSpPr>
        <p:spPr/>
        <p:txBody>
          <a:bodyPr/>
          <a:lstStyle/>
          <a:p>
            <a:fld id="{1EEF96F3-7A1B-4E0A-8946-6B8E0FAE72C4}" type="datetimeFigureOut">
              <a:rPr lang="en-GB" smtClean="0"/>
              <a:t>12/03/2026</a:t>
            </a:fld>
            <a:endParaRPr lang="en-GB"/>
          </a:p>
        </p:txBody>
      </p:sp>
      <p:sp>
        <p:nvSpPr>
          <p:cNvPr id="5" name="Footer Placeholder 4">
            <a:extLst>
              <a:ext uri="{FF2B5EF4-FFF2-40B4-BE49-F238E27FC236}">
                <a16:creationId xmlns:a16="http://schemas.microsoft.com/office/drawing/2014/main" id="{C5623ED7-8FA6-4D12-8A66-AA9FCF4D3B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EEC4F2-D1DD-4A43-B41A-C80C38450841}"/>
              </a:ext>
            </a:extLst>
          </p:cNvPr>
          <p:cNvSpPr>
            <a:spLocks noGrp="1"/>
          </p:cNvSpPr>
          <p:nvPr>
            <p:ph type="sldNum" sz="quarter" idx="12"/>
          </p:nvPr>
        </p:nvSpPr>
        <p:spPr/>
        <p:txBody>
          <a:bodyPr/>
          <a:lstStyle/>
          <a:p>
            <a:fld id="{4E61643B-2D4E-4E20-9C28-F6821114050D}" type="slidenum">
              <a:rPr lang="en-GB" smtClean="0"/>
              <a:t>‹#›</a:t>
            </a:fld>
            <a:endParaRPr lang="en-GB"/>
          </a:p>
        </p:txBody>
      </p:sp>
    </p:spTree>
    <p:extLst>
      <p:ext uri="{BB962C8B-B14F-4D97-AF65-F5344CB8AC3E}">
        <p14:creationId xmlns:p14="http://schemas.microsoft.com/office/powerpoint/2010/main" val="597604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D13357E-557A-4A1F-80D9-BF6E7D828F0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A0B244E-51F9-4CFF-949B-D8792E400B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FBD7FF-F0F3-45AA-8A9B-8E5A5FB604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EF96F3-7A1B-4E0A-8946-6B8E0FAE72C4}" type="datetimeFigureOut">
              <a:rPr lang="en-GB" smtClean="0"/>
              <a:t>12/03/2026</a:t>
            </a:fld>
            <a:endParaRPr lang="en-GB"/>
          </a:p>
        </p:txBody>
      </p:sp>
      <p:sp>
        <p:nvSpPr>
          <p:cNvPr id="5" name="Footer Placeholder 4">
            <a:extLst>
              <a:ext uri="{FF2B5EF4-FFF2-40B4-BE49-F238E27FC236}">
                <a16:creationId xmlns:a16="http://schemas.microsoft.com/office/drawing/2014/main" id="{8B8F7B3E-7035-4283-8BE3-C2EEF23A7F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2597D6C-4129-46DF-B99B-5FA7CAF7A6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61643B-2D4E-4E20-9C28-F6821114050D}" type="slidenum">
              <a:rPr lang="en-GB" smtClean="0"/>
              <a:t>‹#›</a:t>
            </a:fld>
            <a:endParaRPr lang="en-GB"/>
          </a:p>
        </p:txBody>
      </p:sp>
    </p:spTree>
    <p:extLst>
      <p:ext uri="{BB962C8B-B14F-4D97-AF65-F5344CB8AC3E}">
        <p14:creationId xmlns:p14="http://schemas.microsoft.com/office/powerpoint/2010/main" val="12669623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1524001" y="57151"/>
            <a:ext cx="9077325" cy="492125"/>
          </a:xfrm>
        </p:spPr>
        <p:txBody>
          <a:bodyPr anchorCtr="1">
            <a:noAutofit/>
          </a:bodyPr>
          <a:lstStyle/>
          <a:p>
            <a:pPr algn="ctr" eaLnBrk="1" hangingPunct="1"/>
            <a:r>
              <a:rPr lang="en-GB" altLang="en-US" sz="2800" b="1" dirty="0">
                <a:solidFill>
                  <a:srgbClr val="00B0F0"/>
                </a:solidFill>
                <a:latin typeface="HfW precursive" panose="00000500000000000000" pitchFamily="2" charset="0"/>
              </a:rPr>
              <a:t>Kites: KS1 Knowledge Organiser</a:t>
            </a: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415835291"/>
              </p:ext>
            </p:extLst>
          </p:nvPr>
        </p:nvGraphicFramePr>
        <p:xfrm>
          <a:off x="838200" y="549278"/>
          <a:ext cx="11082868" cy="5977490"/>
        </p:xfrm>
        <a:graphic>
          <a:graphicData uri="http://schemas.openxmlformats.org/drawingml/2006/table">
            <a:tbl>
              <a:tblPr firstRow="1" bandRow="1">
                <a:effectLst/>
                <a:tableStyleId>{5C22544A-7EE6-4342-B048-85BDC9FD1C3A}</a:tableStyleId>
              </a:tblPr>
              <a:tblGrid>
                <a:gridCol w="1329267">
                  <a:extLst>
                    <a:ext uri="{9D8B030D-6E8A-4147-A177-3AD203B41FA5}">
                      <a16:colId xmlns:a16="http://schemas.microsoft.com/office/drawing/2014/main" val="2856023917"/>
                    </a:ext>
                  </a:extLst>
                </a:gridCol>
                <a:gridCol w="2803773">
                  <a:extLst>
                    <a:ext uri="{9D8B030D-6E8A-4147-A177-3AD203B41FA5}">
                      <a16:colId xmlns:a16="http://schemas.microsoft.com/office/drawing/2014/main" val="2110139800"/>
                    </a:ext>
                  </a:extLst>
                </a:gridCol>
                <a:gridCol w="4473587">
                  <a:extLst>
                    <a:ext uri="{9D8B030D-6E8A-4147-A177-3AD203B41FA5}">
                      <a16:colId xmlns:a16="http://schemas.microsoft.com/office/drawing/2014/main" val="3283858985"/>
                    </a:ext>
                  </a:extLst>
                </a:gridCol>
                <a:gridCol w="2476241">
                  <a:extLst>
                    <a:ext uri="{9D8B030D-6E8A-4147-A177-3AD203B41FA5}">
                      <a16:colId xmlns:a16="http://schemas.microsoft.com/office/drawing/2014/main" val="1262213171"/>
                    </a:ext>
                  </a:extLst>
                </a:gridCol>
              </a:tblGrid>
              <a:tr h="702956">
                <a:tc gridSpan="2">
                  <a:txBody>
                    <a:bodyPr/>
                    <a:lstStyle/>
                    <a:p>
                      <a:pPr lvl="0" algn="ctr"/>
                      <a:r>
                        <a:rPr lang="en-GB" sz="1200" dirty="0">
                          <a:solidFill>
                            <a:schemeClr val="tx1"/>
                          </a:solidFill>
                          <a:latin typeface="HfW precursive" panose="00000500000000000000" pitchFamily="2" charset="0"/>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1" dirty="0">
                        <a:solidFill>
                          <a:schemeClr val="bg1"/>
                        </a:solidFill>
                        <a:latin typeface="HfW precursive" panose="00000500000000000000"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HfW precursive" panose="00000500000000000000" pitchFamily="2" charset="0"/>
                        </a:rPr>
                        <a:t>Sticky Knowledge</a:t>
                      </a:r>
                      <a:endParaRPr lang="en-GB" sz="1200" dirty="0">
                        <a:solidFill>
                          <a:schemeClr val="tx1"/>
                        </a:solidFill>
                        <a:latin typeface="HfW precursive" panose="00000500000000000000" pitchFamily="2"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lvl="0" algn="ctr"/>
                      <a:r>
                        <a:rPr lang="en-GB" sz="1200" dirty="0">
                          <a:solidFill>
                            <a:schemeClr val="tx1"/>
                          </a:solidFill>
                          <a:latin typeface="HfW precursive" panose="00000500000000000000" pitchFamily="2" charset="0"/>
                        </a:rPr>
                        <a:t>Key skills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3554839317"/>
                  </a:ext>
                </a:extLst>
              </a:tr>
              <a:tr h="879089">
                <a:tc>
                  <a:txBody>
                    <a:bodyPr/>
                    <a:lstStyle/>
                    <a:p>
                      <a:pPr lvl="0"/>
                      <a:r>
                        <a:rPr lang="en-GB" sz="1200" dirty="0">
                          <a:solidFill>
                            <a:schemeClr val="tx1"/>
                          </a:solidFill>
                          <a:latin typeface="HfW precursive" panose="00000500000000000000" pitchFamily="2" charset="0"/>
                        </a:rPr>
                        <a:t>Aerodynamics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lvl="0"/>
                      <a:r>
                        <a:rPr lang="en-GB" sz="1200" dirty="0">
                          <a:solidFill>
                            <a:schemeClr val="tx1"/>
                          </a:solidFill>
                          <a:latin typeface="HfW precursive" panose="00000500000000000000" pitchFamily="2" charset="0"/>
                        </a:rPr>
                        <a:t>How the air moves around an object that is travelling through it.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rowSpan="6">
                  <a:txBody>
                    <a:bodyPr/>
                    <a:lstStyle/>
                    <a:p>
                      <a:pPr marL="0" lvl="0" indent="0" algn="l">
                        <a:buFont typeface="Wingdings" panose="05000000000000000000" pitchFamily="2" charset="2"/>
                        <a:buNone/>
                      </a:pPr>
                      <a:r>
                        <a:rPr lang="en-GB" sz="1200" kern="1200" dirty="0">
                          <a:solidFill>
                            <a:schemeClr val="dk1"/>
                          </a:solidFill>
                          <a:effectLst/>
                          <a:latin typeface="HfW precursive" panose="00000500000000000000" pitchFamily="2" charset="0"/>
                          <a:ea typeface="+mn-ea"/>
                          <a:cs typeface="+mn-cs"/>
                        </a:rPr>
                        <a:t>O</a:t>
                      </a:r>
                      <a:r>
                        <a:rPr lang="en-GB" sz="1200" dirty="0">
                          <a:latin typeface="HfW precursive" panose="00000500000000000000" pitchFamily="2" charset="0"/>
                        </a:rPr>
                        <a:t>riginated in China at least 2000 years ago. </a:t>
                      </a:r>
                    </a:p>
                    <a:p>
                      <a:pPr marL="0" lvl="0" indent="0" algn="l">
                        <a:buFont typeface="Wingdings" panose="05000000000000000000" pitchFamily="2" charset="2"/>
                        <a:buNone/>
                      </a:pPr>
                      <a:endParaRPr lang="en-GB" sz="1200" dirty="0">
                        <a:latin typeface="HfW precursive" panose="00000500000000000000" pitchFamily="2" charset="0"/>
                      </a:endParaRPr>
                    </a:p>
                    <a:p>
                      <a:pPr marL="0" lvl="0" indent="0" algn="l">
                        <a:buFont typeface="Wingdings" panose="05000000000000000000" pitchFamily="2" charset="2"/>
                        <a:buNone/>
                      </a:pPr>
                      <a:r>
                        <a:rPr lang="en-GB" sz="1200" dirty="0">
                          <a:latin typeface="HfW precursive" panose="00000500000000000000" pitchFamily="2" charset="0"/>
                        </a:rPr>
                        <a:t>Used in competitions all around the world. </a:t>
                      </a:r>
                    </a:p>
                    <a:p>
                      <a:pPr marL="0" lvl="0" indent="0" algn="l">
                        <a:buFont typeface="Wingdings" panose="05000000000000000000" pitchFamily="2" charset="2"/>
                        <a:buNone/>
                      </a:pPr>
                      <a:endParaRPr lang="en-GB" sz="1200" dirty="0">
                        <a:latin typeface="HfW precursive" panose="00000500000000000000" pitchFamily="2" charset="0"/>
                      </a:endParaRPr>
                    </a:p>
                    <a:p>
                      <a:pPr marL="0" lvl="0" indent="0" algn="l">
                        <a:buFont typeface="Wingdings" panose="05000000000000000000" pitchFamily="2" charset="2"/>
                        <a:buNone/>
                      </a:pPr>
                      <a:r>
                        <a:rPr lang="en-GB" sz="1200" dirty="0">
                          <a:latin typeface="HfW precursive" panose="00000500000000000000" pitchFamily="2" charset="0"/>
                        </a:rPr>
                        <a:t>Kite flying is a traditional activity in Japan at New Year.</a:t>
                      </a:r>
                    </a:p>
                    <a:p>
                      <a:pPr marL="0" lvl="0" indent="0" algn="l">
                        <a:buFont typeface="Wingdings" panose="05000000000000000000" pitchFamily="2" charset="2"/>
                        <a:buNone/>
                      </a:pPr>
                      <a:endParaRPr lang="en-GB" sz="1200" dirty="0">
                        <a:latin typeface="HfW precursive" panose="00000500000000000000" pitchFamily="2" charset="0"/>
                      </a:endParaRPr>
                    </a:p>
                    <a:p>
                      <a:pPr marL="0" lvl="0" indent="0" algn="l">
                        <a:buFont typeface="Wingdings" panose="05000000000000000000" pitchFamily="2" charset="2"/>
                        <a:buNone/>
                      </a:pPr>
                      <a:r>
                        <a:rPr lang="en-GB" sz="1200" dirty="0">
                          <a:latin typeface="HfW precursive" panose="00000500000000000000" pitchFamily="2" charset="0"/>
                        </a:rPr>
                        <a:t>A kite was flown by Homan Walsh from one side of the Niagara Gorge to the other, which led the way for the Niagara Falls Bridge to be built. </a:t>
                      </a:r>
                    </a:p>
                    <a:p>
                      <a:pPr marL="0" lvl="0" indent="0" algn="l">
                        <a:buFont typeface="Wingdings" panose="05000000000000000000" pitchFamily="2" charset="2"/>
                        <a:buNone/>
                      </a:pPr>
                      <a:endParaRPr lang="en-GB" sz="1200" b="0" dirty="0">
                        <a:solidFill>
                          <a:schemeClr val="tx1"/>
                        </a:solidFill>
                        <a:latin typeface="HfW precursive" panose="00000500000000000000" pitchFamily="2" charset="0"/>
                      </a:endParaRPr>
                    </a:p>
                    <a:p>
                      <a:pPr marL="0" lvl="0" indent="0" algn="l">
                        <a:buFont typeface="Wingdings" panose="05000000000000000000" pitchFamily="2" charset="2"/>
                        <a:buNone/>
                      </a:pPr>
                      <a:r>
                        <a:rPr lang="en-GB" sz="1200" dirty="0">
                          <a:latin typeface="HfW precursive" panose="00000500000000000000" pitchFamily="2" charset="0"/>
                        </a:rPr>
                        <a:t>Kite flying is a balance between aerodynamic forces and the weight of the different parts of the kite. </a:t>
                      </a:r>
                      <a:r>
                        <a:rPr lang="en-GB" sz="1200" b="0" dirty="0">
                          <a:solidFill>
                            <a:schemeClr val="tx1"/>
                          </a:solidFill>
                          <a:latin typeface="HfW precursive" panose="00000500000000000000" pitchFamily="2" charset="0"/>
                        </a:rPr>
                        <a:t>Someone runs with the kite against the wind. The wind creates a force (lift) that pushes up on the kite. As the same time, another force, (drag) which is caused by the wind catching on the kite, pulls the kite back in the opposite direction.</a:t>
                      </a:r>
                    </a:p>
                    <a:p>
                      <a:pPr marL="0" lvl="0" indent="0" algn="l">
                        <a:buFont typeface="Wingdings" panose="05000000000000000000" pitchFamily="2" charset="2"/>
                        <a:buNone/>
                      </a:pPr>
                      <a:endParaRPr lang="en-GB" sz="1200" b="0" dirty="0">
                        <a:solidFill>
                          <a:schemeClr val="tx1"/>
                        </a:solidFill>
                        <a:latin typeface="HfW precursive" panose="00000500000000000000" pitchFamily="2" charset="0"/>
                      </a:endParaRPr>
                    </a:p>
                    <a:p>
                      <a:pPr marL="0" lvl="0" indent="0" algn="l">
                        <a:buFont typeface="Wingdings" panose="05000000000000000000" pitchFamily="2" charset="2"/>
                        <a:buNone/>
                      </a:pPr>
                      <a:r>
                        <a:rPr lang="en-GB" sz="1200" dirty="0">
                          <a:latin typeface="HfW precursive" panose="00000500000000000000" pitchFamily="2" charset="0"/>
                        </a:rPr>
                        <a:t>Most kites are made from some of the following materials: lightweight paper, nylon, bamboo/wood and plastic.</a:t>
                      </a:r>
                    </a:p>
                    <a:p>
                      <a:pPr marL="0" lvl="0" indent="0" algn="l">
                        <a:buFont typeface="Wingdings" panose="05000000000000000000" pitchFamily="2" charset="2"/>
                        <a:buNone/>
                      </a:pPr>
                      <a:endParaRPr lang="en-GB" sz="1200" b="0" dirty="0">
                        <a:solidFill>
                          <a:schemeClr val="tx1"/>
                        </a:solidFill>
                        <a:latin typeface="HfW precursive" panose="00000500000000000000" pitchFamily="2" charset="0"/>
                      </a:endParaRPr>
                    </a:p>
                    <a:p>
                      <a:pPr marL="0" lvl="0" indent="0" algn="l">
                        <a:buFont typeface="Wingdings" panose="05000000000000000000" pitchFamily="2" charset="2"/>
                        <a:buNone/>
                      </a:pPr>
                      <a:r>
                        <a:rPr lang="en-GB" sz="1200" dirty="0">
                          <a:latin typeface="HfW precursive" panose="00000500000000000000" pitchFamily="2" charset="0"/>
                        </a:rPr>
                        <a:t>The main parts of a kite include sail, spars, tail, bridle lines, vents and keel.</a:t>
                      </a:r>
                      <a:endParaRPr lang="en-GB" sz="1200" b="0" dirty="0">
                        <a:solidFill>
                          <a:schemeClr val="tx1"/>
                        </a:solidFill>
                        <a:latin typeface="HfW precursive" panose="00000500000000000000" pitchFamily="2"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solidFill>
                      <a:schemeClr val="accent5">
                        <a:lumMod val="20000"/>
                        <a:lumOff val="80000"/>
                      </a:schemeClr>
                    </a:solidFill>
                  </a:tcPr>
                </a:tc>
                <a:tc rowSpan="6">
                  <a:txBody>
                    <a:bodyPr/>
                    <a:lstStyle/>
                    <a:p>
                      <a:pPr marL="171450" lvl="0" indent="-171450">
                        <a:buFont typeface="Arial" panose="020B0604020202020204" pitchFamily="34" charset="0"/>
                        <a:buChar char="•"/>
                      </a:pPr>
                      <a:r>
                        <a:rPr lang="en-GB" sz="1200" kern="1200" dirty="0">
                          <a:solidFill>
                            <a:schemeClr val="dk1"/>
                          </a:solidFill>
                          <a:effectLst/>
                          <a:latin typeface="HfW precursive" panose="00000500000000000000" pitchFamily="2" charset="0"/>
                          <a:ea typeface="+mn-ea"/>
                          <a:cs typeface="+mn-cs"/>
                        </a:rPr>
                        <a:t>Design purposeful, functional, appealing products for themselves and other users based on design criteria</a:t>
                      </a:r>
                    </a:p>
                    <a:p>
                      <a:pPr marL="171450" lvl="0" indent="-171450">
                        <a:buFont typeface="Arial" panose="020B0604020202020204" pitchFamily="34" charset="0"/>
                        <a:buChar char="•"/>
                      </a:pPr>
                      <a:r>
                        <a:rPr lang="en-GB" sz="1200" kern="1200" dirty="0">
                          <a:solidFill>
                            <a:schemeClr val="dk1"/>
                          </a:solidFill>
                          <a:effectLst/>
                          <a:latin typeface="HfW precursive" panose="00000500000000000000" pitchFamily="2" charset="0"/>
                          <a:ea typeface="+mn-ea"/>
                          <a:cs typeface="+mn-cs"/>
                        </a:rPr>
                        <a:t>Generate, develop, model and communicate their ideas through talking, drawing, templates, mock-ups and, where appropriate, information and communication technology.</a:t>
                      </a:r>
                    </a:p>
                    <a:p>
                      <a:pPr marL="171450" indent="-171450">
                        <a:buFont typeface="Arial" panose="020B0604020202020204" pitchFamily="34" charset="0"/>
                        <a:buChar char="•"/>
                      </a:pPr>
                      <a:r>
                        <a:rPr lang="en-GB" sz="1200" kern="1200" dirty="0">
                          <a:solidFill>
                            <a:schemeClr val="dk1"/>
                          </a:solidFill>
                          <a:effectLst/>
                          <a:latin typeface="HfW precursive" panose="00000500000000000000" pitchFamily="2" charset="0"/>
                          <a:ea typeface="+mn-ea"/>
                          <a:cs typeface="+mn-cs"/>
                        </a:rPr>
                        <a:t>Evaluate their ideas and products against design criteria</a:t>
                      </a:r>
                      <a:endParaRPr lang="en-GB" sz="1200" dirty="0">
                        <a:latin typeface="HfW precursive" panose="00000500000000000000" pitchFamily="2" charset="0"/>
                      </a:endParaRPr>
                    </a:p>
                    <a:p>
                      <a:pPr marL="171450" lvl="0" indent="-171450">
                        <a:buFont typeface="Arial" panose="020B0604020202020204" pitchFamily="34" charset="0"/>
                        <a:buChar char="•"/>
                      </a:pPr>
                      <a:endParaRPr lang="en-GB" sz="1200" dirty="0">
                        <a:latin typeface="HfW precursive" panose="00000500000000000000" pitchFamily="2" charset="0"/>
                      </a:endParaRPr>
                    </a:p>
                    <a:p>
                      <a:pPr marL="171450" lvl="0" indent="-171450">
                        <a:buFont typeface="Arial" panose="020B0604020202020204" pitchFamily="34" charset="0"/>
                        <a:buChar char="•"/>
                      </a:pPr>
                      <a:endParaRPr lang="en-GB" sz="1200" dirty="0">
                        <a:latin typeface="HfW precursive" panose="00000500000000000000" pitchFamily="2" charset="0"/>
                      </a:endParaRPr>
                    </a:p>
                    <a:p>
                      <a:pPr marL="171450" lvl="0" indent="-171450">
                        <a:buFont typeface="Arial" panose="020B0604020202020204" pitchFamily="34" charset="0"/>
                        <a:buChar char="•"/>
                      </a:pPr>
                      <a:endParaRPr lang="en-GB" sz="1200" dirty="0">
                        <a:latin typeface="HfW precursive" panose="00000500000000000000" pitchFamily="2" charset="0"/>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solidFill>
                      <a:schemeClr val="accent5">
                        <a:lumMod val="20000"/>
                        <a:lumOff val="80000"/>
                      </a:schemeClr>
                    </a:solidFill>
                  </a:tcPr>
                </a:tc>
                <a:extLst>
                  <a:ext uri="{0D108BD9-81ED-4DB2-BD59-A6C34878D82A}">
                    <a16:rowId xmlns:a16="http://schemas.microsoft.com/office/drawing/2014/main" val="10001"/>
                  </a:ext>
                </a:extLst>
              </a:tr>
              <a:tr h="879089">
                <a:tc>
                  <a:txBody>
                    <a:bodyPr/>
                    <a:lstStyle/>
                    <a:p>
                      <a:pPr lvl="0"/>
                      <a:r>
                        <a:rPr lang="en-GB" sz="1200" dirty="0">
                          <a:solidFill>
                            <a:schemeClr val="tx1"/>
                          </a:solidFill>
                          <a:latin typeface="HfW precursive" panose="00000500000000000000" pitchFamily="2" charset="0"/>
                        </a:rPr>
                        <a:t>Force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lvl="0"/>
                      <a:r>
                        <a:rPr lang="en-GB" sz="1200" dirty="0">
                          <a:solidFill>
                            <a:schemeClr val="tx1"/>
                          </a:solidFill>
                          <a:latin typeface="HfW precursive" panose="00000500000000000000" pitchFamily="2" charset="0"/>
                        </a:rPr>
                        <a:t>A push or pull on an object.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525685894"/>
                  </a:ext>
                </a:extLst>
              </a:tr>
              <a:tr h="879089">
                <a:tc>
                  <a:txBody>
                    <a:bodyPr/>
                    <a:lstStyle/>
                    <a:p>
                      <a:pPr lvl="0"/>
                      <a:r>
                        <a:rPr lang="en-GB" sz="1200" dirty="0">
                          <a:solidFill>
                            <a:schemeClr val="tx1"/>
                          </a:solidFill>
                          <a:latin typeface="HfW precursive" panose="00000500000000000000" pitchFamily="2" charset="0"/>
                        </a:rPr>
                        <a:t>Diamond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lvl="0"/>
                      <a:r>
                        <a:rPr lang="en-GB" sz="1200" dirty="0">
                          <a:solidFill>
                            <a:schemeClr val="tx1"/>
                          </a:solidFill>
                          <a:latin typeface="HfW precursive" panose="00000500000000000000" pitchFamily="2" charset="0"/>
                        </a:rPr>
                        <a:t>A kite shape / name that is known to be stable and reliable.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77719412"/>
                  </a:ext>
                </a:extLst>
              </a:tr>
              <a:tr h="879089">
                <a:tc>
                  <a:txBody>
                    <a:bodyPr/>
                    <a:lstStyle/>
                    <a:p>
                      <a:pPr lvl="0"/>
                      <a:r>
                        <a:rPr lang="en-GB" sz="1200" dirty="0" err="1">
                          <a:solidFill>
                            <a:schemeClr val="tx1"/>
                          </a:solidFill>
                          <a:latin typeface="HfW precursive" panose="00000500000000000000" pitchFamily="2" charset="0"/>
                        </a:rPr>
                        <a:t>Rokkahu</a:t>
                      </a:r>
                      <a:r>
                        <a:rPr lang="en-GB" sz="1200" dirty="0">
                          <a:solidFill>
                            <a:schemeClr val="tx1"/>
                          </a:solidFill>
                          <a:latin typeface="HfW precursive" panose="00000500000000000000" pitchFamily="2" charset="0"/>
                        </a:rPr>
                        <a:t>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lvl="0"/>
                      <a:r>
                        <a:rPr lang="en-GB" sz="1200" dirty="0">
                          <a:solidFill>
                            <a:schemeClr val="tx1"/>
                          </a:solidFill>
                          <a:latin typeface="HfW precursive" panose="00000500000000000000" pitchFamily="2" charset="0"/>
                        </a:rPr>
                        <a:t>A kite shape / name that is hexagonal and easy to fly.</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72055902"/>
                  </a:ext>
                </a:extLst>
              </a:tr>
              <a:tr h="879089">
                <a:tc>
                  <a:txBody>
                    <a:bodyPr/>
                    <a:lstStyle/>
                    <a:p>
                      <a:pPr lvl="0"/>
                      <a:r>
                        <a:rPr lang="en-GB" sz="1200" dirty="0">
                          <a:solidFill>
                            <a:schemeClr val="tx1"/>
                          </a:solidFill>
                          <a:latin typeface="HfW precursive" panose="00000500000000000000" pitchFamily="2" charset="0"/>
                        </a:rPr>
                        <a:t>Delta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lvl="0"/>
                      <a:r>
                        <a:rPr lang="en-GB" sz="1200" dirty="0">
                          <a:solidFill>
                            <a:schemeClr val="tx1"/>
                          </a:solidFill>
                          <a:latin typeface="HfW precursive" panose="00000500000000000000" pitchFamily="2" charset="0"/>
                        </a:rPr>
                        <a:t>A kite shape / name that is triangular and good in light winds.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402839116"/>
                  </a:ext>
                </a:extLst>
              </a:tr>
              <a:tr h="879089">
                <a:tc>
                  <a:txBody>
                    <a:bodyPr/>
                    <a:lstStyle/>
                    <a:p>
                      <a:pPr lvl="0"/>
                      <a:r>
                        <a:rPr lang="en-GB" sz="1200" dirty="0">
                          <a:solidFill>
                            <a:schemeClr val="tx1"/>
                          </a:solidFill>
                          <a:latin typeface="HfW precursive" panose="00000500000000000000" pitchFamily="2" charset="0"/>
                        </a:rPr>
                        <a:t>Sled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lvl="0"/>
                      <a:r>
                        <a:rPr lang="en-GB" sz="1200" dirty="0">
                          <a:solidFill>
                            <a:schemeClr val="tx1"/>
                          </a:solidFill>
                          <a:latin typeface="HfW precursive" panose="00000500000000000000" pitchFamily="2" charset="0"/>
                        </a:rPr>
                        <a:t>A kite shape / name that has a tail hanging from each spar.</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296433105"/>
                  </a:ext>
                </a:extLst>
              </a:tr>
            </a:tbl>
          </a:graphicData>
        </a:graphic>
      </p:graphicFrame>
      <p:sp>
        <p:nvSpPr>
          <p:cNvPr id="14415" name="TextBox 10"/>
          <p:cNvSpPr txBox="1">
            <a:spLocks noChangeArrowheads="1"/>
          </p:cNvSpPr>
          <p:nvPr/>
        </p:nvSpPr>
        <p:spPr bwMode="auto">
          <a:xfrm>
            <a:off x="8420100" y="2666786"/>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dirty="0">
              <a:solidFill>
                <a:srgbClr val="7030A0"/>
              </a:solidFill>
              <a:latin typeface="Century Gothic" panose="020B0502020202020204" pitchFamily="34" charset="0"/>
            </a:endParaRPr>
          </a:p>
        </p:txBody>
      </p:sp>
      <p:pic>
        <p:nvPicPr>
          <p:cNvPr id="4" name="Picture 3">
            <a:extLst>
              <a:ext uri="{FF2B5EF4-FFF2-40B4-BE49-F238E27FC236}">
                <a16:creationId xmlns:a16="http://schemas.microsoft.com/office/drawing/2014/main" id="{9EE74696-64A7-4892-B73C-AA442803CCA4}"/>
              </a:ext>
            </a:extLst>
          </p:cNvPr>
          <p:cNvPicPr>
            <a:picLocks noChangeAspect="1"/>
          </p:cNvPicPr>
          <p:nvPr/>
        </p:nvPicPr>
        <p:blipFill>
          <a:blip r:embed="rId2"/>
          <a:stretch>
            <a:fillRect/>
          </a:stretch>
        </p:blipFill>
        <p:spPr>
          <a:xfrm>
            <a:off x="1657321" y="3124157"/>
            <a:ext cx="419158" cy="609685"/>
          </a:xfrm>
          <a:prstGeom prst="rect">
            <a:avLst/>
          </a:prstGeom>
        </p:spPr>
      </p:pic>
      <p:pic>
        <p:nvPicPr>
          <p:cNvPr id="6" name="Picture 5">
            <a:extLst>
              <a:ext uri="{FF2B5EF4-FFF2-40B4-BE49-F238E27FC236}">
                <a16:creationId xmlns:a16="http://schemas.microsoft.com/office/drawing/2014/main" id="{24724A49-31A7-4034-B3F8-D7555F28CE13}"/>
              </a:ext>
            </a:extLst>
          </p:cNvPr>
          <p:cNvPicPr>
            <a:picLocks noChangeAspect="1"/>
          </p:cNvPicPr>
          <p:nvPr/>
        </p:nvPicPr>
        <p:blipFill>
          <a:blip r:embed="rId3"/>
          <a:stretch>
            <a:fillRect/>
          </a:stretch>
        </p:blipFill>
        <p:spPr>
          <a:xfrm>
            <a:off x="1695426" y="4013157"/>
            <a:ext cx="381053" cy="609685"/>
          </a:xfrm>
          <a:prstGeom prst="rect">
            <a:avLst/>
          </a:prstGeom>
        </p:spPr>
      </p:pic>
      <p:pic>
        <p:nvPicPr>
          <p:cNvPr id="8" name="Picture 7">
            <a:extLst>
              <a:ext uri="{FF2B5EF4-FFF2-40B4-BE49-F238E27FC236}">
                <a16:creationId xmlns:a16="http://schemas.microsoft.com/office/drawing/2014/main" id="{08C22B49-8BD9-437E-BFE2-24DC5FACA456}"/>
              </a:ext>
            </a:extLst>
          </p:cNvPr>
          <p:cNvPicPr>
            <a:picLocks noChangeAspect="1"/>
          </p:cNvPicPr>
          <p:nvPr/>
        </p:nvPicPr>
        <p:blipFill>
          <a:blip r:embed="rId4"/>
          <a:stretch>
            <a:fillRect/>
          </a:stretch>
        </p:blipFill>
        <p:spPr>
          <a:xfrm>
            <a:off x="1292527" y="5065479"/>
            <a:ext cx="805797" cy="509325"/>
          </a:xfrm>
          <a:prstGeom prst="rect">
            <a:avLst/>
          </a:prstGeom>
        </p:spPr>
      </p:pic>
      <p:pic>
        <p:nvPicPr>
          <p:cNvPr id="10" name="Picture 9">
            <a:extLst>
              <a:ext uri="{FF2B5EF4-FFF2-40B4-BE49-F238E27FC236}">
                <a16:creationId xmlns:a16="http://schemas.microsoft.com/office/drawing/2014/main" id="{B5074A85-7484-4ECF-962A-7DB9FCD7D0AE}"/>
              </a:ext>
            </a:extLst>
          </p:cNvPr>
          <p:cNvPicPr>
            <a:picLocks noChangeAspect="1"/>
          </p:cNvPicPr>
          <p:nvPr/>
        </p:nvPicPr>
        <p:blipFill>
          <a:blip r:embed="rId5"/>
          <a:stretch>
            <a:fillRect/>
          </a:stretch>
        </p:blipFill>
        <p:spPr>
          <a:xfrm>
            <a:off x="1399328" y="5810961"/>
            <a:ext cx="515985" cy="479649"/>
          </a:xfrm>
          <a:prstGeom prst="rect">
            <a:avLst/>
          </a:prstGeom>
        </p:spPr>
      </p:pic>
      <p:pic>
        <p:nvPicPr>
          <p:cNvPr id="12" name="Picture 11">
            <a:extLst>
              <a:ext uri="{FF2B5EF4-FFF2-40B4-BE49-F238E27FC236}">
                <a16:creationId xmlns:a16="http://schemas.microsoft.com/office/drawing/2014/main" id="{626A4271-4181-49BA-97E8-939164E64F5F}"/>
              </a:ext>
            </a:extLst>
          </p:cNvPr>
          <p:cNvPicPr>
            <a:picLocks noChangeAspect="1"/>
          </p:cNvPicPr>
          <p:nvPr/>
        </p:nvPicPr>
        <p:blipFill>
          <a:blip r:embed="rId6"/>
          <a:stretch>
            <a:fillRect/>
          </a:stretch>
        </p:blipFill>
        <p:spPr>
          <a:xfrm>
            <a:off x="10057452" y="4622842"/>
            <a:ext cx="1855949" cy="1837709"/>
          </a:xfrm>
          <a:prstGeom prst="rect">
            <a:avLst/>
          </a:prstGeom>
        </p:spPr>
      </p:pic>
    </p:spTree>
    <p:extLst>
      <p:ext uri="{BB962C8B-B14F-4D97-AF65-F5344CB8AC3E}">
        <p14:creationId xmlns:p14="http://schemas.microsoft.com/office/powerpoint/2010/main" val="3967704552"/>
      </p:ext>
    </p:extLst>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321</Words>
  <Application>Microsoft Office PowerPoint</Application>
  <PresentationFormat>Widescreen</PresentationFormat>
  <Paragraphs>34</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Century Gothic</vt:lpstr>
      <vt:lpstr>HfW precursive</vt:lpstr>
      <vt:lpstr>Wingdings</vt:lpstr>
      <vt:lpstr>Office Theme</vt:lpstr>
      <vt:lpstr>Kites: KS1 Knowledge Organiser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Loukia Antounas</dc:creator>
  <cp:lastModifiedBy>Selena Hibberd</cp:lastModifiedBy>
  <cp:revision>17</cp:revision>
  <dcterms:created xsi:type="dcterms:W3CDTF">2023-10-20T07:46:14Z</dcterms:created>
  <dcterms:modified xsi:type="dcterms:W3CDTF">2026-03-12T23:03:36Z</dcterms:modified>
</cp:coreProperties>
</file>