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71839-5F87-4A66-9430-5939C8BFF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FE84CB-790C-4248-BE09-1DD98B1BF6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298898-4963-4491-A1EB-711189AD4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5D452-F95D-4214-8A5D-E6DDEE88E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FC019-6EC1-4CDF-BF37-E46A094F3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082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E939B-6516-4FFE-8267-AD4C785C5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EFB50-7A06-4565-B3DA-D664634EAF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1F7A1-BF9A-435B-8069-E7551541D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0D84F-FB58-490A-955C-C4E5B7126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51E79-16B8-452F-9404-3F68413A6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3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19A12-9970-49FF-8708-06875BA8D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BC9A7-D424-4242-AA42-089C2E1A0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9ACD2-40AB-4538-88E3-9B94FF9E5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52DAB2-D78A-4742-B8D0-AD5CEB9C2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D033B-39FB-4C1E-A490-554EB7833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594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1FCA0-8219-4E67-B7CD-201C3EF6E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6B8BE-C213-4BE7-8C6F-22D7259BD1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DB25B3-1D3F-44CF-9EB7-8898CFB533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76A5AA-FCD5-4EF1-921F-75BA99BD6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842992-0F6D-42D0-BE7B-4EC225F01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FB664E-0598-46DA-BE9E-8465E2AAF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96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BC64C-A55B-4700-B1CE-A67BBC819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94E7F-0955-49AB-AC0C-DA3403FD1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A5C37B-C1CB-4BCC-A62E-89C4D4AA89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73804E-5FCA-4B6B-AFBE-4DF6A74608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DD900E-6CDF-47A3-80BB-2245E63CF4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83706E-BD08-4D93-999A-ED9689B31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755D33-D83D-4C11-842F-94B1776DE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0E8647-05A6-4F6D-90FE-0AAB616EB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120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61D10-80EF-4717-A73F-D8C674AA2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655E3B-A01C-439F-B543-0E12C74E1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D796F4-7A22-4EBE-BCE4-2CD8A4006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70B4A0-AE27-4898-8B0C-EF3E3C550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171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E2D4A-0E74-4608-9E19-AFBA40B50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5903E3-53F0-4B89-AC4A-60F90F765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465581-EE5E-490F-877C-6C01A5210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248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E19DE-6668-45D0-AC56-6A8395D26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E327-5F95-4C30-A07F-DA8EE6CB5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085641-76D8-45B9-979D-6A64C0B45E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BF08C1-82E0-43EE-8EE2-4368A0DF4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593DBA-6634-4F84-9710-C87233E8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5D95F8-0D18-456A-A310-981146B78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269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6F7AA-77E3-44BE-94D7-76185F07F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5F53EF-8C69-4E36-A9E9-11ECB659D3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9DFBAD-FB53-402E-A6DA-4E54FDD55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EC7109-967B-4260-AA57-AB5D716EC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A4CE0B-4535-4396-9F8F-C29B2F795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F5B601-382B-452A-A35C-1575EE8A4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414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7540C-68A5-46A8-9D02-A36411A80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513499-B983-443D-8716-8291FB056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EEC58-00AA-4675-9BB1-20F486289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A5EF4-9F9D-4B6E-A7B9-E26222275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02C47-FA5F-4299-BA06-70A4660FC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38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91271C-0C53-41FE-87BE-78F35613C1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4FF07-7418-4B71-869F-E58B023B42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C0784-7BEC-47C7-9B8A-26C4017AF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1D9E3-B60D-4EA0-B5C2-96D822DF6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612B8-1231-42FE-B0F3-C7299B3D5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07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CC186D-5087-417F-8714-12812621B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F8CBBA-96AC-48FF-A04C-808FAEB73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213DC-F3C2-4307-BB4A-51324DA055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62656-1625-4F01-9DAB-265F68D21599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1EA4CA-14E3-49F7-BCF3-33DA223762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42753-5B9E-46B6-9807-E62E58BC11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92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D596C-A4F8-47BD-AEF8-DE811A829C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2974" y="4545823"/>
            <a:ext cx="7740072" cy="630278"/>
          </a:xfrm>
        </p:spPr>
        <p:txBody>
          <a:bodyPr>
            <a:normAutofit fontScale="90000"/>
          </a:bodyPr>
          <a:lstStyle/>
          <a:p>
            <a:r>
              <a:rPr lang="en-GB" sz="6600" dirty="0"/>
              <a:t>Forest School Club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20C080-697C-42D3-AF37-2F05328BC8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981" y="5504867"/>
            <a:ext cx="4073237" cy="1394369"/>
          </a:xfrm>
        </p:spPr>
        <p:txBody>
          <a:bodyPr>
            <a:normAutofit/>
          </a:bodyPr>
          <a:lstStyle/>
          <a:p>
            <a:pPr algn="l"/>
            <a:r>
              <a:rPr lang="en-GB" sz="1800" dirty="0"/>
              <a:t>Tuesdays 	Yr 1 and Yr 2  3.20pm – 4.30pm</a:t>
            </a:r>
          </a:p>
          <a:p>
            <a:pPr algn="l"/>
            <a:r>
              <a:rPr lang="en-GB" sz="1800" dirty="0"/>
              <a:t>Wednesdays Reception 3.20pm – 4.20pm</a:t>
            </a:r>
          </a:p>
          <a:p>
            <a:pPr algn="l"/>
            <a:r>
              <a:rPr lang="en-GB" sz="1800" dirty="0"/>
              <a:t>Thursdays Yr 2 – 6 	3.20pm – 4.30pm</a:t>
            </a:r>
          </a:p>
          <a:p>
            <a:pPr algn="l"/>
            <a:endParaRPr lang="en-GB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151668-AC05-4C9C-AACD-F6FAB0DC62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6" r="4543" b="-2"/>
          <a:stretch/>
        </p:blipFill>
        <p:spPr>
          <a:xfrm rot="5400000">
            <a:off x="-624416" y="624416"/>
            <a:ext cx="4257366" cy="3008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EFEDA9-B4EF-4C0C-8D5B-963A21AFCD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29" b="-2"/>
          <a:stretch/>
        </p:blipFill>
        <p:spPr>
          <a:xfrm rot="5400000">
            <a:off x="2434976" y="626285"/>
            <a:ext cx="4261104" cy="3008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258B83-1682-49BA-A9C7-9A3F34D8A4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29" b="3"/>
          <a:stretch/>
        </p:blipFill>
        <p:spPr>
          <a:xfrm rot="5400000">
            <a:off x="5496158" y="626364"/>
            <a:ext cx="4261104" cy="3008376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2614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DDD8E720-DAE6-47B3-9981-599C7BE3F13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29" b="3"/>
          <a:stretch/>
        </p:blipFill>
        <p:spPr>
          <a:xfrm rot="5400000">
            <a:off x="8557260" y="626364"/>
            <a:ext cx="4261104" cy="3008376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627B73E-D784-4780-AA33-DCDFE7DA1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27921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9FF1850-8D1E-4E84-BD9E-F2E906958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37307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D8DC19FA-FC9F-6897-4A94-DF8381D3626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9" y="4568781"/>
            <a:ext cx="1363375" cy="7975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C9D654-9425-97BC-F6CC-4CDD6B74A5DB}"/>
              </a:ext>
            </a:extLst>
          </p:cNvPr>
          <p:cNvSpPr txBox="1"/>
          <p:nvPr/>
        </p:nvSpPr>
        <p:spPr>
          <a:xfrm>
            <a:off x="4780828" y="5176101"/>
            <a:ext cx="767181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Activities include cooking, woodland craft, treasure hunts, den-building, obstacle course, games and nature conservation. </a:t>
            </a:r>
            <a:r>
              <a:rPr lang="en-GB"/>
              <a:t>£45.50/7 </a:t>
            </a:r>
            <a:r>
              <a:rPr lang="en-GB" dirty="0"/>
              <a:t>weeks.</a:t>
            </a:r>
          </a:p>
          <a:p>
            <a:endParaRPr lang="en-GB" dirty="0"/>
          </a:p>
          <a:p>
            <a:r>
              <a:rPr lang="en-GB" dirty="0"/>
              <a:t>Bookings: www.bookwhen.com/yeovaleforestschool or contact chloe@yeovaleforestschool.co.uk</a:t>
            </a:r>
          </a:p>
        </p:txBody>
      </p:sp>
    </p:spTree>
    <p:extLst>
      <p:ext uri="{BB962C8B-B14F-4D97-AF65-F5344CB8AC3E}">
        <p14:creationId xmlns:p14="http://schemas.microsoft.com/office/powerpoint/2010/main" val="8846989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69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Forest School Club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Forest School Club</dc:title>
  <dc:creator>Oliver Brown</dc:creator>
  <cp:lastModifiedBy>Chloe Sliney</cp:lastModifiedBy>
  <cp:revision>12</cp:revision>
  <dcterms:created xsi:type="dcterms:W3CDTF">2019-02-15T19:29:43Z</dcterms:created>
  <dcterms:modified xsi:type="dcterms:W3CDTF">2026-05-14T17:12:52Z</dcterms:modified>
</cp:coreProperties>
</file>