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>
            <a:noAutofit/>
          </a:bodyPr>
          <a:lstStyle/>
          <a:p>
            <a:pPr algn="ctr" eaLnBrk="1" hangingPunct="1"/>
            <a:r>
              <a:rPr lang="en-GB" altLang="en-US" sz="2800" b="1" dirty="0">
                <a:solidFill>
                  <a:srgbClr val="00B0F0"/>
                </a:solidFill>
                <a:latin typeface="HfW precursive" panose="00000500000000000000" pitchFamily="2" charset="0"/>
              </a:rPr>
              <a:t>Moving pictures: KS1 Knowledge Organiser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0643393"/>
              </p:ext>
            </p:extLst>
          </p:nvPr>
        </p:nvGraphicFramePr>
        <p:xfrm>
          <a:off x="397933" y="549276"/>
          <a:ext cx="11082868" cy="597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29267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2803773">
                  <a:extLst>
                    <a:ext uri="{9D8B030D-6E8A-4147-A177-3AD203B41FA5}">
                      <a16:colId xmlns:a16="http://schemas.microsoft.com/office/drawing/2014/main" val="2110139800"/>
                    </a:ext>
                  </a:extLst>
                </a:gridCol>
                <a:gridCol w="3698627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3251201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702956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Sticky Knowledge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Mechanisms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A systems of parts working together.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Sliders help move things from side to side and up and down.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Levers use a fixed point to make things move in a arc (curve),.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recognise different types of movement within simple moving objects.</a:t>
                      </a:r>
                    </a:p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Generate, develop, model and communicate their ideas through talking, drawing, templates, mock-ups and, where appropriate, information and communication technology.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Select from and use a range of tools and equipment to perform practical tasks [for example, cutting, shaping, joining and finishing]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Select from and use a wide range of materials and components, including construction materials, textiles and ingredients, according to their characteristics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Evaluate their ideas and products against design criteria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Explore and use mechanisms [for example, levers, sliders, wheels and axles], in their products</a:t>
                      </a: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Levers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Where the arm pivots (a turning point).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5685894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Joining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To link or connect two things.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19412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Evaluate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To say what is good about their moving picture and what could be improved next time.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55902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Pivot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The point at which something turns.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2839116"/>
                  </a:ext>
                </a:extLst>
              </a:tr>
              <a:tr h="879089"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Fasteners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A range of objects used to fasten together 2 or more pieces of material.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433105"/>
                  </a:ext>
                </a:extLst>
              </a:tr>
            </a:tbl>
          </a:graphicData>
        </a:graphic>
      </p:graphicFrame>
      <p:sp>
        <p:nvSpPr>
          <p:cNvPr id="14415" name="TextBox 10"/>
          <p:cNvSpPr txBox="1">
            <a:spLocks noChangeArrowheads="1"/>
          </p:cNvSpPr>
          <p:nvPr/>
        </p:nvSpPr>
        <p:spPr bwMode="auto">
          <a:xfrm>
            <a:off x="8420100" y="2666786"/>
            <a:ext cx="1924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1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B9B0E8-7CF6-4F69-B751-1491729BD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6599" y="4662910"/>
            <a:ext cx="3699935" cy="18579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553611-8D8A-4DD5-9CC2-00FD0EEF0B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832" y="2893763"/>
            <a:ext cx="1988009" cy="164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224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HfW precursive</vt:lpstr>
      <vt:lpstr>Wingdings</vt:lpstr>
      <vt:lpstr>Office Theme</vt:lpstr>
      <vt:lpstr>Moving pictures: KS1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17</cp:revision>
  <dcterms:created xsi:type="dcterms:W3CDTF">2023-10-20T07:46:14Z</dcterms:created>
  <dcterms:modified xsi:type="dcterms:W3CDTF">2025-11-26T16:44:56Z</dcterms:modified>
</cp:coreProperties>
</file>